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94A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61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4032B-A291-4480-A837-AB191E3AFA09}" type="datetimeFigureOut">
              <a:rPr lang="en-GB" smtClean="0"/>
              <a:t>28/04/2018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AD3A3-035A-4E5D-B1F7-F8DCFAA4C7C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1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AD3A3-035A-4E5D-B1F7-F8DCFAA4C7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4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AD3A3-035A-4E5D-B1F7-F8DCFAA4C7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8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 durch Klicken hinzufügen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28.04.2018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/>
          <p:cNvGrpSpPr/>
          <p:nvPr/>
        </p:nvGrpSpPr>
        <p:grpSpPr>
          <a:xfrm>
            <a:off x="28348" y="261809"/>
            <a:ext cx="3967588" cy="2816443"/>
            <a:chOff x="28348" y="261809"/>
            <a:chExt cx="3967588" cy="2816443"/>
          </a:xfrm>
        </p:grpSpPr>
        <p:cxnSp>
          <p:nvCxnSpPr>
            <p:cNvPr id="6" name="Gerade Verbindung 5"/>
            <p:cNvCxnSpPr/>
            <p:nvPr/>
          </p:nvCxnSpPr>
          <p:spPr>
            <a:xfrm>
              <a:off x="323528" y="552987"/>
              <a:ext cx="36724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 flipV="1">
              <a:off x="539552" y="336963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1230829" y="336963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V="1">
              <a:off x="1922106" y="336963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2613383" y="336963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3995936" y="336963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526357" y="261809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  <a:cs typeface="Consolas" panose="020B0609020204030204" pitchFamily="49" charset="0"/>
                </a:rPr>
                <a:t>feature 1</a:t>
              </a:r>
              <a:endParaRPr lang="en-US" sz="2000" dirty="0">
                <a:latin typeface="Corbel" panose="020B0503020204020204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1236132" y="261809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  <a:cs typeface="Consolas" panose="020B0609020204030204" pitchFamily="49" charset="0"/>
                </a:rPr>
                <a:t>feature 2</a:t>
              </a:r>
              <a:endParaRPr lang="en-US" sz="2000" dirty="0">
                <a:latin typeface="Corbel" panose="020B0503020204020204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2607800" y="261809"/>
              <a:ext cx="760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  <a:cs typeface="Consolas" panose="020B0609020204030204" pitchFamily="49" charset="0"/>
                </a:rPr>
                <a:t>feature n</a:t>
              </a:r>
              <a:endParaRPr lang="en-US" sz="2000" dirty="0">
                <a:latin typeface="Corbel" panose="020B0503020204020204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3347864" y="261809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  <a:cs typeface="Consolas" panose="020B0609020204030204" pitchFamily="49" charset="0"/>
                </a:rPr>
                <a:t>target</a:t>
              </a:r>
              <a:endParaRPr lang="en-US" sz="2000" dirty="0">
                <a:latin typeface="Corbel" panose="020B0503020204020204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Gerade Verbindung 20"/>
            <p:cNvCxnSpPr/>
            <p:nvPr/>
          </p:nvCxnSpPr>
          <p:spPr>
            <a:xfrm flipV="1">
              <a:off x="3304660" y="336963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2123728" y="261809"/>
              <a:ext cx="30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  <a:cs typeface="Consolas" panose="020B0609020204030204" pitchFamily="49" charset="0"/>
                </a:rPr>
                <a:t>…</a:t>
              </a:r>
              <a:endParaRPr lang="en-US" sz="2000" dirty="0">
                <a:latin typeface="Corbel" panose="020B0503020204020204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199023" y="620688"/>
              <a:ext cx="3273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latin typeface="Corbel" panose="020B0503020204020204" pitchFamily="34" charset="0"/>
                </a:rPr>
                <a:t>1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2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…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n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736350" y="620688"/>
              <a:ext cx="3273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latin typeface="Corbel" panose="020B0503020204020204" pitchFamily="34" charset="0"/>
                </a:rPr>
                <a:t>A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B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…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A</a:t>
              </a: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1450934" y="620688"/>
              <a:ext cx="34336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latin typeface="Corbel" panose="020B0503020204020204" pitchFamily="34" charset="0"/>
                </a:rPr>
                <a:t>V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W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…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W</a:t>
              </a: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2824205" y="620688"/>
              <a:ext cx="3273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latin typeface="Corbel" panose="020B0503020204020204" pitchFamily="34" charset="0"/>
                </a:rPr>
                <a:t>C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B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…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A</a:t>
              </a: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3472096" y="620688"/>
              <a:ext cx="28886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>
                  <a:latin typeface="Corbel" panose="020B0503020204020204" pitchFamily="34" charset="0"/>
                </a:rPr>
                <a:t>X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X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X</a:t>
              </a:r>
            </a:p>
            <a:p>
              <a:r>
                <a:rPr lang="de-DE" sz="1400" dirty="0">
                  <a:latin typeface="Corbel" panose="020B0503020204020204" pitchFamily="34" charset="0"/>
                </a:rPr>
                <a:t>X</a:t>
              </a: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2143084" y="620688"/>
              <a:ext cx="3273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 sz="1400" dirty="0">
                <a:latin typeface="Corbel" panose="020B0503020204020204" pitchFamily="34" charset="0"/>
              </a:endParaRPr>
            </a:p>
            <a:p>
              <a:endParaRPr lang="de-DE" sz="1400" dirty="0">
                <a:latin typeface="Corbel" panose="020B0503020204020204" pitchFamily="34" charset="0"/>
              </a:endParaRPr>
            </a:p>
            <a:p>
              <a:r>
                <a:rPr lang="de-DE" sz="1400" dirty="0">
                  <a:latin typeface="Corbel" panose="020B0503020204020204" pitchFamily="34" charset="0"/>
                </a:rPr>
                <a:t>…</a:t>
              </a:r>
            </a:p>
            <a:p>
              <a:endParaRPr lang="de-DE" sz="1400" dirty="0">
                <a:latin typeface="Corbel" panose="020B0503020204020204" pitchFamily="34" charset="0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539552" y="261809"/>
              <a:ext cx="691277" cy="137129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Pfeil nach unten 28"/>
            <p:cNvSpPr/>
            <p:nvPr/>
          </p:nvSpPr>
          <p:spPr>
            <a:xfrm>
              <a:off x="827584" y="1700808"/>
              <a:ext cx="144016" cy="144016"/>
            </a:xfrm>
            <a:prstGeom prst="downArrow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244670" y="1905625"/>
              <a:ext cx="1453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„Root node feature“</a:t>
              </a:r>
            </a:p>
          </p:txBody>
        </p:sp>
        <p:sp>
          <p:nvSpPr>
            <p:cNvPr id="31" name="Rechteck 30"/>
            <p:cNvSpPr/>
            <p:nvPr/>
          </p:nvSpPr>
          <p:spPr>
            <a:xfrm>
              <a:off x="467545" y="2273647"/>
              <a:ext cx="806132" cy="21602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feature 1</a:t>
              </a:r>
              <a:endParaRPr lang="en-US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2" name="Rechteck 31"/>
            <p:cNvSpPr/>
            <p:nvPr/>
          </p:nvSpPr>
          <p:spPr>
            <a:xfrm>
              <a:off x="899592" y="2636912"/>
              <a:ext cx="806132" cy="21602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B</a:t>
              </a:r>
              <a:endParaRPr lang="en-US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28348" y="2636912"/>
              <a:ext cx="806132" cy="21602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</a:t>
              </a:r>
              <a:endParaRPr lang="en-US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35" name="Gewinkelte Verbindung 34"/>
            <p:cNvCxnSpPr>
              <a:stCxn id="31" idx="2"/>
              <a:endCxn id="33" idx="0"/>
            </p:cNvCxnSpPr>
            <p:nvPr/>
          </p:nvCxnSpPr>
          <p:spPr>
            <a:xfrm rot="5400000">
              <a:off x="577393" y="2343693"/>
              <a:ext cx="147241" cy="439197"/>
            </a:xfrm>
            <a:prstGeom prst="bentConnector3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winkelte Verbindung 35"/>
            <p:cNvCxnSpPr>
              <a:stCxn id="31" idx="2"/>
              <a:endCxn id="32" idx="0"/>
            </p:cNvCxnSpPr>
            <p:nvPr/>
          </p:nvCxnSpPr>
          <p:spPr>
            <a:xfrm rot="16200000" flipH="1">
              <a:off x="1013014" y="2347267"/>
              <a:ext cx="147241" cy="432047"/>
            </a:xfrm>
            <a:prstGeom prst="bentConnector3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/>
            <p:cNvSpPr txBox="1"/>
            <p:nvPr/>
          </p:nvSpPr>
          <p:spPr>
            <a:xfrm>
              <a:off x="686907" y="2708920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Corbel" panose="020B0503020204020204" pitchFamily="34" charset="0"/>
                </a:rPr>
                <a:t>…</a:t>
              </a:r>
            </a:p>
          </p:txBody>
        </p:sp>
      </p:grpSp>
      <p:cxnSp>
        <p:nvCxnSpPr>
          <p:cNvPr id="42" name="Gerade Verbindung 41"/>
          <p:cNvCxnSpPr/>
          <p:nvPr/>
        </p:nvCxnSpPr>
        <p:spPr>
          <a:xfrm>
            <a:off x="4579148" y="552987"/>
            <a:ext cx="3672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 flipV="1">
            <a:off x="4795172" y="336963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 flipV="1">
            <a:off x="5486449" y="336963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 flipV="1">
            <a:off x="6177726" y="336963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 flipV="1">
            <a:off x="6869003" y="336963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 flipV="1">
            <a:off x="8251556" y="336963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4781977" y="261809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  <a:cs typeface="Consolas" panose="020B0609020204030204" pitchFamily="49" charset="0"/>
              </a:rPr>
              <a:t>feature 1</a:t>
            </a:r>
            <a:endParaRPr lang="en-US" sz="2000" dirty="0">
              <a:latin typeface="Corbel" panose="020B0503020204020204" pitchFamily="34" charset="0"/>
              <a:cs typeface="Consolas" panose="020B0609020204030204" pitchFamily="49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5491752" y="261809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  <a:cs typeface="Consolas" panose="020B0609020204030204" pitchFamily="49" charset="0"/>
              </a:rPr>
              <a:t>feature 2</a:t>
            </a:r>
            <a:endParaRPr lang="en-US" sz="2000" dirty="0">
              <a:latin typeface="Corbel" panose="020B0503020204020204" pitchFamily="34" charset="0"/>
              <a:cs typeface="Consolas" panose="020B0609020204030204" pitchFamily="49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6863420" y="261809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  <a:cs typeface="Consolas" panose="020B0609020204030204" pitchFamily="49" charset="0"/>
              </a:rPr>
              <a:t>feature n</a:t>
            </a:r>
            <a:endParaRPr lang="en-US" sz="2000" dirty="0">
              <a:latin typeface="Corbel" panose="020B0503020204020204" pitchFamily="34" charset="0"/>
              <a:cs typeface="Consolas" panose="020B0609020204030204" pitchFamily="49" charset="0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7603484" y="26180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  <a:cs typeface="Consolas" panose="020B0609020204030204" pitchFamily="49" charset="0"/>
              </a:rPr>
              <a:t>target</a:t>
            </a:r>
            <a:endParaRPr lang="en-US" sz="2000" dirty="0">
              <a:latin typeface="Corbel" panose="020B0503020204020204" pitchFamily="34" charset="0"/>
              <a:cs typeface="Consolas" panose="020B0609020204030204" pitchFamily="49" charset="0"/>
            </a:endParaRPr>
          </a:p>
        </p:txBody>
      </p:sp>
      <p:cxnSp>
        <p:nvCxnSpPr>
          <p:cNvPr id="52" name="Gerade Verbindung 51"/>
          <p:cNvCxnSpPr/>
          <p:nvPr/>
        </p:nvCxnSpPr>
        <p:spPr>
          <a:xfrm flipV="1">
            <a:off x="7560280" y="336963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6379348" y="261809"/>
            <a:ext cx="306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  <a:cs typeface="Consolas" panose="020B0609020204030204" pitchFamily="49" charset="0"/>
              </a:rPr>
              <a:t>…</a:t>
            </a:r>
            <a:endParaRPr lang="en-US" sz="2000" dirty="0">
              <a:latin typeface="Corbel" panose="020B0503020204020204" pitchFamily="34" charset="0"/>
              <a:cs typeface="Consolas" panose="020B0609020204030204" pitchFamily="49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4454643" y="620688"/>
            <a:ext cx="327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rbel" panose="020B0503020204020204" pitchFamily="34" charset="0"/>
              </a:rPr>
              <a:t>1</a:t>
            </a:r>
          </a:p>
          <a:p>
            <a:r>
              <a:rPr lang="de-DE" sz="1400" dirty="0">
                <a:latin typeface="Corbel" panose="020B0503020204020204" pitchFamily="34" charset="0"/>
              </a:rPr>
              <a:t>2</a:t>
            </a:r>
          </a:p>
          <a:p>
            <a:r>
              <a:rPr lang="de-DE" sz="1400" dirty="0">
                <a:latin typeface="Corbel" panose="020B0503020204020204" pitchFamily="34" charset="0"/>
              </a:rPr>
              <a:t>…</a:t>
            </a:r>
          </a:p>
          <a:p>
            <a:r>
              <a:rPr lang="de-DE" sz="1400" dirty="0">
                <a:latin typeface="Corbel" panose="020B0503020204020204" pitchFamily="34" charset="0"/>
              </a:rPr>
              <a:t>n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4991970" y="620688"/>
            <a:ext cx="327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rbel" panose="020B0503020204020204" pitchFamily="34" charset="0"/>
              </a:rPr>
              <a:t>A</a:t>
            </a:r>
          </a:p>
          <a:p>
            <a:r>
              <a:rPr lang="de-DE" sz="1400" dirty="0">
                <a:latin typeface="Corbel" panose="020B0503020204020204" pitchFamily="34" charset="0"/>
              </a:rPr>
              <a:t>A</a:t>
            </a:r>
          </a:p>
          <a:p>
            <a:r>
              <a:rPr lang="de-DE" sz="1400" dirty="0">
                <a:latin typeface="Corbel" panose="020B0503020204020204" pitchFamily="34" charset="0"/>
              </a:rPr>
              <a:t>…</a:t>
            </a:r>
          </a:p>
          <a:p>
            <a:r>
              <a:rPr lang="de-DE" sz="1400" dirty="0">
                <a:latin typeface="Corbel" panose="020B0503020204020204" pitchFamily="34" charset="0"/>
              </a:rPr>
              <a:t>A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5706554" y="620688"/>
            <a:ext cx="3433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rbel" panose="020B0503020204020204" pitchFamily="34" charset="0"/>
              </a:rPr>
              <a:t>V</a:t>
            </a:r>
          </a:p>
          <a:p>
            <a:r>
              <a:rPr lang="de-DE" sz="1400" dirty="0">
                <a:latin typeface="Corbel" panose="020B0503020204020204" pitchFamily="34" charset="0"/>
              </a:rPr>
              <a:t>V</a:t>
            </a:r>
          </a:p>
          <a:p>
            <a:r>
              <a:rPr lang="de-DE" sz="1400" dirty="0">
                <a:latin typeface="Corbel" panose="020B0503020204020204" pitchFamily="34" charset="0"/>
              </a:rPr>
              <a:t>…</a:t>
            </a:r>
          </a:p>
          <a:p>
            <a:r>
              <a:rPr lang="de-DE" sz="1400" dirty="0">
                <a:latin typeface="Corbel" panose="020B0503020204020204" pitchFamily="34" charset="0"/>
              </a:rPr>
              <a:t>W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7079825" y="620688"/>
            <a:ext cx="327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rbel" panose="020B0503020204020204" pitchFamily="34" charset="0"/>
              </a:rPr>
              <a:t>C</a:t>
            </a:r>
          </a:p>
          <a:p>
            <a:r>
              <a:rPr lang="de-DE" sz="1400" dirty="0">
                <a:latin typeface="Corbel" panose="020B0503020204020204" pitchFamily="34" charset="0"/>
              </a:rPr>
              <a:t>C</a:t>
            </a:r>
          </a:p>
          <a:p>
            <a:r>
              <a:rPr lang="de-DE" sz="1400" dirty="0">
                <a:latin typeface="Corbel" panose="020B0503020204020204" pitchFamily="34" charset="0"/>
              </a:rPr>
              <a:t>…</a:t>
            </a:r>
          </a:p>
          <a:p>
            <a:r>
              <a:rPr lang="de-DE" sz="1400" dirty="0">
                <a:latin typeface="Corbel" panose="020B0503020204020204" pitchFamily="34" charset="0"/>
              </a:rPr>
              <a:t>A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7727716" y="620688"/>
            <a:ext cx="288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rbel" panose="020B0503020204020204" pitchFamily="34" charset="0"/>
              </a:rPr>
              <a:t>X</a:t>
            </a:r>
          </a:p>
          <a:p>
            <a:r>
              <a:rPr lang="de-DE" sz="1400" dirty="0">
                <a:latin typeface="Corbel" panose="020B0503020204020204" pitchFamily="34" charset="0"/>
              </a:rPr>
              <a:t>X</a:t>
            </a:r>
          </a:p>
          <a:p>
            <a:r>
              <a:rPr lang="de-DE" sz="1400" dirty="0">
                <a:latin typeface="Corbel" panose="020B0503020204020204" pitchFamily="34" charset="0"/>
              </a:rPr>
              <a:t>X</a:t>
            </a:r>
          </a:p>
          <a:p>
            <a:r>
              <a:rPr lang="de-DE" sz="1400" dirty="0">
                <a:latin typeface="Corbel" panose="020B0503020204020204" pitchFamily="34" charset="0"/>
              </a:rPr>
              <a:t>X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6398704" y="620688"/>
            <a:ext cx="327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400" dirty="0">
              <a:latin typeface="Corbel" panose="020B0503020204020204" pitchFamily="34" charset="0"/>
            </a:endParaRPr>
          </a:p>
          <a:p>
            <a:endParaRPr lang="de-DE" sz="1400" dirty="0">
              <a:latin typeface="Corbel" panose="020B0503020204020204" pitchFamily="34" charset="0"/>
            </a:endParaRPr>
          </a:p>
          <a:p>
            <a:r>
              <a:rPr lang="de-DE" sz="1400" dirty="0">
                <a:latin typeface="Corbel" panose="020B0503020204020204" pitchFamily="34" charset="0"/>
              </a:rPr>
              <a:t>…</a:t>
            </a:r>
          </a:p>
          <a:p>
            <a:endParaRPr lang="de-DE" sz="1400" dirty="0">
              <a:latin typeface="Corbel" panose="020B0503020204020204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486449" y="260647"/>
            <a:ext cx="691277" cy="137245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Pfeil nach unten 60"/>
          <p:cNvSpPr/>
          <p:nvPr/>
        </p:nvSpPr>
        <p:spPr>
          <a:xfrm>
            <a:off x="5791791" y="1700808"/>
            <a:ext cx="144016" cy="144016"/>
          </a:xfrm>
          <a:prstGeom prst="downArrow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feld 61"/>
          <p:cNvSpPr txBox="1"/>
          <p:nvPr/>
        </p:nvSpPr>
        <p:spPr>
          <a:xfrm>
            <a:off x="5181609" y="1905625"/>
            <a:ext cx="1453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</a:rPr>
              <a:t>„Root node feature“</a:t>
            </a:r>
          </a:p>
        </p:txBody>
      </p:sp>
      <p:sp>
        <p:nvSpPr>
          <p:cNvPr id="63" name="Rechteck 62"/>
          <p:cNvSpPr/>
          <p:nvPr/>
        </p:nvSpPr>
        <p:spPr>
          <a:xfrm>
            <a:off x="5404484" y="2273647"/>
            <a:ext cx="806132" cy="21602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feature 2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5836531" y="2636912"/>
            <a:ext cx="806132" cy="21602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W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4965287" y="2636912"/>
            <a:ext cx="806132" cy="21602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V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66" name="Gewinkelte Verbindung 65"/>
          <p:cNvCxnSpPr>
            <a:stCxn id="63" idx="2"/>
            <a:endCxn id="65" idx="0"/>
          </p:cNvCxnSpPr>
          <p:nvPr/>
        </p:nvCxnSpPr>
        <p:spPr>
          <a:xfrm rot="5400000">
            <a:off x="5514332" y="2343693"/>
            <a:ext cx="147241" cy="439197"/>
          </a:xfrm>
          <a:prstGeom prst="bentConnector3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 Verbindung 66"/>
          <p:cNvCxnSpPr>
            <a:stCxn id="63" idx="2"/>
            <a:endCxn id="64" idx="0"/>
          </p:cNvCxnSpPr>
          <p:nvPr/>
        </p:nvCxnSpPr>
        <p:spPr>
          <a:xfrm rot="16200000" flipH="1">
            <a:off x="5949953" y="2347267"/>
            <a:ext cx="147241" cy="432047"/>
          </a:xfrm>
          <a:prstGeom prst="bentConnector3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5623846" y="270892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69" name="Rechteck 68"/>
          <p:cNvSpPr/>
          <p:nvPr/>
        </p:nvSpPr>
        <p:spPr>
          <a:xfrm>
            <a:off x="199023" y="692696"/>
            <a:ext cx="3652897" cy="14401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/>
          <p:cNvSpPr/>
          <p:nvPr/>
        </p:nvSpPr>
        <p:spPr>
          <a:xfrm>
            <a:off x="4507814" y="692696"/>
            <a:ext cx="3652897" cy="14401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/>
          <p:cNvSpPr/>
          <p:nvPr/>
        </p:nvSpPr>
        <p:spPr>
          <a:xfrm>
            <a:off x="4507814" y="913027"/>
            <a:ext cx="3652897" cy="14401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3" name="Gerade Verbindung 72"/>
          <p:cNvCxnSpPr>
            <a:stCxn id="69" idx="3"/>
          </p:cNvCxnSpPr>
          <p:nvPr/>
        </p:nvCxnSpPr>
        <p:spPr>
          <a:xfrm>
            <a:off x="3851920" y="764704"/>
            <a:ext cx="60272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>
            <a:stCxn id="69" idx="3"/>
          </p:cNvCxnSpPr>
          <p:nvPr/>
        </p:nvCxnSpPr>
        <p:spPr>
          <a:xfrm>
            <a:off x="3851920" y="764704"/>
            <a:ext cx="602723" cy="220331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/>
          <p:cNvSpPr txBox="1"/>
          <p:nvPr/>
        </p:nvSpPr>
        <p:spPr>
          <a:xfrm>
            <a:off x="2058932" y="2185630"/>
            <a:ext cx="2618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Altering of one instance leads to different tree</a:t>
            </a:r>
          </a:p>
        </p:txBody>
      </p:sp>
    </p:spTree>
    <p:extLst>
      <p:ext uri="{BB962C8B-B14F-4D97-AF65-F5344CB8AC3E}">
        <p14:creationId xmlns:p14="http://schemas.microsoft.com/office/powerpoint/2010/main" val="260983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69435C07-0687-4DA8-A461-80C92E369D84}"/>
              </a:ext>
            </a:extLst>
          </p:cNvPr>
          <p:cNvGrpSpPr/>
          <p:nvPr/>
        </p:nvGrpSpPr>
        <p:grpSpPr>
          <a:xfrm rot="5400000">
            <a:off x="2963093" y="-1370805"/>
            <a:ext cx="3312368" cy="6863302"/>
            <a:chOff x="2651113" y="-121934"/>
            <a:chExt cx="3312368" cy="6863302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1574BDE4-3C13-4C52-B0DE-704F216E3EC3}"/>
                </a:ext>
              </a:extLst>
            </p:cNvPr>
            <p:cNvSpPr/>
            <p:nvPr/>
          </p:nvSpPr>
          <p:spPr>
            <a:xfrm>
              <a:off x="4055269" y="5370690"/>
              <a:ext cx="457398" cy="1296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A3C946C-9FFA-4517-BDA9-37EA7C7C97FB}"/>
                </a:ext>
              </a:extLst>
            </p:cNvPr>
            <p:cNvCxnSpPr>
              <a:cxnSpLocks/>
            </p:cNvCxnSpPr>
            <p:nvPr/>
          </p:nvCxnSpPr>
          <p:spPr>
            <a:xfrm>
              <a:off x="4378835" y="4921381"/>
              <a:ext cx="0" cy="4680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21860345-EBEE-4BA4-B87B-7A370BE68D64}"/>
                </a:ext>
              </a:extLst>
            </p:cNvPr>
            <p:cNvSpPr/>
            <p:nvPr/>
          </p:nvSpPr>
          <p:spPr>
            <a:xfrm>
              <a:off x="4355976" y="5349358"/>
              <a:ext cx="45719" cy="504758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BB12D8D2-F3F0-44FC-9761-3E1EBD26DEAE}"/>
                </a:ext>
              </a:extLst>
            </p:cNvPr>
            <p:cNvSpPr/>
            <p:nvPr/>
          </p:nvSpPr>
          <p:spPr>
            <a:xfrm>
              <a:off x="3563888" y="260648"/>
              <a:ext cx="1440160" cy="136815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3A378C8E-AF33-4ACE-8609-E635FDA0D6C7}"/>
                </a:ext>
              </a:extLst>
            </p:cNvPr>
            <p:cNvSpPr/>
            <p:nvPr/>
          </p:nvSpPr>
          <p:spPr>
            <a:xfrm>
              <a:off x="3707904" y="404664"/>
              <a:ext cx="1152128" cy="10801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5F5D8CC2-FE88-4DCF-8CB8-AF610111B337}"/>
                </a:ext>
              </a:extLst>
            </p:cNvPr>
            <p:cNvSpPr/>
            <p:nvPr/>
          </p:nvSpPr>
          <p:spPr>
            <a:xfrm>
              <a:off x="3879742" y="548680"/>
              <a:ext cx="836274" cy="7920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1D0B14EB-527B-478A-BE47-4F6EB2950337}"/>
                </a:ext>
              </a:extLst>
            </p:cNvPr>
            <p:cNvSpPr/>
            <p:nvPr/>
          </p:nvSpPr>
          <p:spPr>
            <a:xfrm>
              <a:off x="4114602" y="764704"/>
              <a:ext cx="385390" cy="36004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A94E07FF-46E0-43F3-ABC0-5B81EDE84042}"/>
                </a:ext>
              </a:extLst>
            </p:cNvPr>
            <p:cNvCxnSpPr>
              <a:cxnSpLocks/>
            </p:cNvCxnSpPr>
            <p:nvPr/>
          </p:nvCxnSpPr>
          <p:spPr>
            <a:xfrm>
              <a:off x="2651113" y="1628098"/>
              <a:ext cx="912775" cy="5041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AE923EC7-DC33-4140-8989-43C7610E8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4048" y="1628098"/>
              <a:ext cx="959433" cy="5113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335659AE-48F1-4B07-ACFE-68C43414E8D6}"/>
                </a:ext>
              </a:extLst>
            </p:cNvPr>
            <p:cNvSpPr/>
            <p:nvPr/>
          </p:nvSpPr>
          <p:spPr>
            <a:xfrm>
              <a:off x="4114602" y="5497445"/>
              <a:ext cx="313382" cy="288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D12D7AE0-C973-4EA0-8EF3-A46E58600158}"/>
                </a:ext>
              </a:extLst>
            </p:cNvPr>
            <p:cNvCxnSpPr>
              <a:cxnSpLocks/>
              <a:stCxn id="92" idx="4"/>
            </p:cNvCxnSpPr>
            <p:nvPr/>
          </p:nvCxnSpPr>
          <p:spPr>
            <a:xfrm>
              <a:off x="4271293" y="5785477"/>
              <a:ext cx="0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E5EC8E5A-7262-4918-92B5-83CB0CF66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602" y="6145517"/>
              <a:ext cx="156691" cy="216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06C3BB51-5752-4811-B0F7-74E6982D6F4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602" y="6361716"/>
              <a:ext cx="139700" cy="833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C3CFFB78-0241-4EA9-8683-0ED80F970E89}"/>
                </a:ext>
              </a:extLst>
            </p:cNvPr>
            <p:cNvCxnSpPr>
              <a:cxnSpLocks/>
            </p:cNvCxnSpPr>
            <p:nvPr/>
          </p:nvCxnSpPr>
          <p:spPr>
            <a:xfrm>
              <a:off x="4296642" y="6145517"/>
              <a:ext cx="199034" cy="216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D0ABD921-0F27-48A7-817E-BF03D4B14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6159" y="6361716"/>
              <a:ext cx="112329" cy="833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5040BB8A-8A27-4D00-B550-3BE232D1F163}"/>
                </a:ext>
              </a:extLst>
            </p:cNvPr>
            <p:cNvCxnSpPr>
              <a:cxnSpLocks/>
              <a:stCxn id="92" idx="5"/>
            </p:cNvCxnSpPr>
            <p:nvPr/>
          </p:nvCxnSpPr>
          <p:spPr>
            <a:xfrm flipH="1">
              <a:off x="4296644" y="5743296"/>
              <a:ext cx="85446" cy="2859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2B0DDE5F-2C81-4541-807C-3539F8FB304A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4160496" y="5743296"/>
              <a:ext cx="85449" cy="3106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>
              <a:extLst>
                <a:ext uri="{FF2B5EF4-FFF2-40B4-BE49-F238E27FC236}">
                  <a16:creationId xmlns:a16="http://schemas.microsoft.com/office/drawing/2014/main" id="{0A178E2A-F248-42A0-B1DB-43045829E10D}"/>
                </a:ext>
              </a:extLst>
            </p:cNvPr>
            <p:cNvCxnSpPr/>
            <p:nvPr/>
          </p:nvCxnSpPr>
          <p:spPr>
            <a:xfrm flipH="1">
              <a:off x="4272757" y="4581128"/>
              <a:ext cx="1954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7BEACAF6-1CD8-4B41-871F-619A10E162F4}"/>
                </a:ext>
              </a:extLst>
            </p:cNvPr>
            <p:cNvCxnSpPr>
              <a:cxnSpLocks/>
              <a:endCxn id="2" idx="2"/>
            </p:cNvCxnSpPr>
            <p:nvPr/>
          </p:nvCxnSpPr>
          <p:spPr>
            <a:xfrm flipH="1" flipV="1">
              <a:off x="3563888" y="944724"/>
              <a:ext cx="786998" cy="397665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C8B982-F578-4EAD-AFEB-5F3634C45F6E}"/>
                </a:ext>
              </a:extLst>
            </p:cNvPr>
            <p:cNvCxnSpPr>
              <a:cxnSpLocks/>
              <a:endCxn id="2" idx="6"/>
            </p:cNvCxnSpPr>
            <p:nvPr/>
          </p:nvCxnSpPr>
          <p:spPr>
            <a:xfrm flipV="1">
              <a:off x="4390823" y="944724"/>
              <a:ext cx="613225" cy="39659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51658BD3-DD01-46F6-91C9-9A306CA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9912" y="1988840"/>
              <a:ext cx="108012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CABAC73E-6B04-4EA6-ADDE-591B8CADE8A7}"/>
                </a:ext>
              </a:extLst>
            </p:cNvPr>
            <p:cNvSpPr txBox="1"/>
            <p:nvPr/>
          </p:nvSpPr>
          <p:spPr>
            <a:xfrm>
              <a:off x="3804941" y="111649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X</a:t>
              </a:r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A1C1C2B1-0CBD-4AA6-9D29-938014624969}"/>
                </a:ext>
              </a:extLst>
            </p:cNvPr>
            <p:cNvSpPr txBox="1"/>
            <p:nvPr/>
          </p:nvSpPr>
          <p:spPr>
            <a:xfrm>
              <a:off x="4541783" y="51769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X</a:t>
              </a:r>
            </a:p>
          </p:txBody>
        </p: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CB7F2DF4-A9D8-4D56-861B-8760A7186BC9}"/>
                </a:ext>
              </a:extLst>
            </p:cNvPr>
            <p:cNvSpPr txBox="1"/>
            <p:nvPr/>
          </p:nvSpPr>
          <p:spPr>
            <a:xfrm>
              <a:off x="3808742" y="44511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X</a:t>
              </a: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1D4B0A4B-9F68-46E4-8125-940D7AA9A1C8}"/>
                </a:ext>
              </a:extLst>
            </p:cNvPr>
            <p:cNvSpPr txBox="1"/>
            <p:nvPr/>
          </p:nvSpPr>
          <p:spPr>
            <a:xfrm>
              <a:off x="4494902" y="11218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X</a:t>
              </a:r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6C7E01FC-2F0D-4884-9FC6-42E1BFA79FED}"/>
                </a:ext>
              </a:extLst>
            </p:cNvPr>
            <p:cNvSpPr txBox="1"/>
            <p:nvPr/>
          </p:nvSpPr>
          <p:spPr>
            <a:xfrm>
              <a:off x="4220884" y="43773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X</a:t>
              </a:r>
            </a:p>
          </p:txBody>
        </p:sp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A6889FE4-F0B4-4E21-916E-64911FE4AA1C}"/>
                </a:ext>
              </a:extLst>
            </p:cNvPr>
            <p:cNvSpPr txBox="1"/>
            <p:nvPr/>
          </p:nvSpPr>
          <p:spPr>
            <a:xfrm>
              <a:off x="4059193" y="129547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X</a:t>
              </a:r>
            </a:p>
          </p:txBody>
        </p:sp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E2D47216-B22F-4EFD-901A-C1937641FADE}"/>
                </a:ext>
              </a:extLst>
            </p:cNvPr>
            <p:cNvSpPr txBox="1"/>
            <p:nvPr/>
          </p:nvSpPr>
          <p:spPr>
            <a:xfrm>
              <a:off x="4143661" y="79043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FF00"/>
                  </a:solidFill>
                </a:rPr>
                <a:t>X</a:t>
              </a:r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021AEF77-7153-4E3E-987F-76C46A4564C8}"/>
                </a:ext>
              </a:extLst>
            </p:cNvPr>
            <p:cNvSpPr txBox="1"/>
            <p:nvPr/>
          </p:nvSpPr>
          <p:spPr>
            <a:xfrm rot="16200000">
              <a:off x="2235287" y="662480"/>
              <a:ext cx="1938159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FF00"/>
                  </a:solidFill>
                  <a:latin typeface="Corbel" panose="020B0503020204020204" pitchFamily="34" charset="0"/>
                </a:rPr>
                <a:t>X = Average score</a:t>
              </a:r>
            </a:p>
          </p:txBody>
        </p: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26B5103F-394F-41D2-8F47-598CA3B9C134}"/>
                </a:ext>
              </a:extLst>
            </p:cNvPr>
            <p:cNvSpPr txBox="1"/>
            <p:nvPr/>
          </p:nvSpPr>
          <p:spPr>
            <a:xfrm rot="16200000">
              <a:off x="4502671" y="658441"/>
              <a:ext cx="1838132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rbel" panose="020B0503020204020204" pitchFamily="34" charset="0"/>
                </a:rPr>
                <a:t>X = Single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63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0184C82-BF97-494E-A356-48E20C0C52F1}"/>
              </a:ext>
            </a:extLst>
          </p:cNvPr>
          <p:cNvGrpSpPr/>
          <p:nvPr/>
        </p:nvGrpSpPr>
        <p:grpSpPr>
          <a:xfrm>
            <a:off x="-756592" y="-407343"/>
            <a:ext cx="10323147" cy="7265343"/>
            <a:chOff x="-359258" y="253900"/>
            <a:chExt cx="10323147" cy="726534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728123F-9CEA-4893-9444-23F6664B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836712"/>
              <a:ext cx="8801100" cy="6657975"/>
            </a:xfrm>
            <a:prstGeom prst="rect">
              <a:avLst/>
            </a:prstGeom>
          </p:spPr>
        </p:pic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40B5A736-5BEF-4AC5-8CB6-88C7227A5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ghtScreen trans="33000" gridSize="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1560" y="861268"/>
              <a:ext cx="8801100" cy="6657975"/>
            </a:xfrm>
            <a:prstGeom prst="rect">
              <a:avLst/>
            </a:prstGeom>
            <a:solidFill>
              <a:schemeClr val="bg1"/>
            </a:solidFill>
            <a:effectLst>
              <a:softEdge rad="1270000"/>
            </a:effectLst>
          </p:spPr>
        </p:pic>
        <p:pic>
          <p:nvPicPr>
            <p:cNvPr id="174" name="Grafik 173">
              <a:extLst>
                <a:ext uri="{FF2B5EF4-FFF2-40B4-BE49-F238E27FC236}">
                  <a16:creationId xmlns:a16="http://schemas.microsoft.com/office/drawing/2014/main" id="{38A05C0C-15A5-4BA9-9163-3F2851B77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ghtScreen trans="33000" gridSize="1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595436" y="812156"/>
              <a:ext cx="8801100" cy="6657975"/>
            </a:xfrm>
            <a:prstGeom prst="rect">
              <a:avLst/>
            </a:prstGeom>
            <a:solidFill>
              <a:schemeClr val="bg1"/>
            </a:solidFill>
            <a:effectLst>
              <a:softEdge rad="1270000"/>
            </a:effectLst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3D7D8822-B70E-4411-81A1-087BEF59507B}"/>
                </a:ext>
              </a:extLst>
            </p:cNvPr>
            <p:cNvGrpSpPr/>
            <p:nvPr/>
          </p:nvGrpSpPr>
          <p:grpSpPr>
            <a:xfrm>
              <a:off x="-359258" y="253900"/>
              <a:ext cx="10323147" cy="7178803"/>
              <a:chOff x="-359258" y="253900"/>
              <a:chExt cx="10323147" cy="7178803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1D1F3C85-E2F0-4ECB-9BA5-C4AC8AFD4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35696" y="1412776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B003BF69-99E5-411D-ADB1-E6AEAE397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040338" y="2492896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89845606-B518-429A-94E9-3798FD35C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87913" y="3975011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5D36D78B-41B5-41E4-8C99-D2D42DEDC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228184" y="4797152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E5378B6-C059-435D-8B17-7ACED7DAE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55049" y="2546785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C9EDEE71-6D4D-474A-ADA9-6AABF2EE3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60552" y="1222088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256F73CC-1F14-476E-B2C3-5F0F3BD2A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40136" y="4221088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B680CC64-CEB2-48A5-829A-049A31316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511453" y="2922096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3E8D2363-3E85-45AF-9A8D-8670E4DC1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32149" y="2179527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424AE3F5-865C-4963-BF90-D956DD8AE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42256" y="4797151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4A8B1696-0E49-4ED8-9BB1-2840C0050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10969" y="5517232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D90AD9B3-4BC4-40A3-8DF4-A9D218B27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4578" y1="21070" x2="34578" y2="21070"/>
                            <a14:foregroundMark x1="35685" y1="25770" x2="35685" y2="25770"/>
                            <a14:foregroundMark x1="35076" y1="17953" x2="34650" y2="17830"/>
                            <a14:foregroundMark x1="36338" y1="18316" x2="35435" y2="18056"/>
                            <a14:foregroundMark x1="39695" y1="25997" x2="35546" y2="20421"/>
                            <a14:foregroundMark x1="40249" y1="26742" x2="39767" y2="26094"/>
                            <a14:foregroundMark x1="35546" y1="20421" x2="28907" y2="22853"/>
                            <a14:foregroundMark x1="28907" y1="22853" x2="29046" y2="26904"/>
                            <a14:foregroundMark x1="28216" y1="24473" x2="28970" y2="21662"/>
                            <a14:foregroundMark x1="41385" y1="22882" x2="41909" y2="23177"/>
                            <a14:foregroundMark x1="38844" y1="21453" x2="39434" y2="21785"/>
                            <a14:foregroundMark x1="37349" y1="20612" x2="37728" y2="20825"/>
                            <a14:foregroundMark x1="34993" y1="19287" x2="35619" y2="19639"/>
                            <a14:foregroundMark x1="40934" y1="26094" x2="40664" y2="26904"/>
                            <a14:foregroundMark x1="28769" y1="27391" x2="34163" y2="32577"/>
                            <a14:foregroundMark x1="34163" y1="32577" x2="39557" y2="29335"/>
                            <a14:foregroundMark x1="39834" y1="30308" x2="39834" y2="30308"/>
                            <a14:foregroundMark x1="39834" y1="29498" x2="39834" y2="29498"/>
                            <a14:foregroundMark x1="39557" y1="29173" x2="39004" y2="29173"/>
                            <a14:foregroundMark x1="39004" y1="29660" x2="39557" y2="30146"/>
                            <a14:foregroundMark x1="39834" y1="29660" x2="39834" y2="29660"/>
                            <a14:foregroundMark x1="40111" y1="29660" x2="40387" y2="29173"/>
                            <a14:foregroundMark x1="40387" y1="28363" x2="40526" y2="27715"/>
                            <a14:foregroundMark x1="40526" y1="27715" x2="40526" y2="27715"/>
                            <a14:foregroundMark x1="40526" y1="27553" x2="40802" y2="27066"/>
                            <a14:foregroundMark x1="40802" y1="27066" x2="40941" y2="26580"/>
                            <a14:foregroundMark x1="40941" y1="26580" x2="40941" y2="26580"/>
                            <a14:foregroundMark x1="41494" y1="26418" x2="41494" y2="26418"/>
                            <a14:foregroundMark x1="41494" y1="26418" x2="41494" y2="26418"/>
                            <a14:foregroundMark x1="41494" y1="26418" x2="41494" y2="26904"/>
                            <a14:foregroundMark x1="41632" y1="27066" x2="41632" y2="27066"/>
                            <a14:foregroundMark x1="41632" y1="28687" x2="41632" y2="28687"/>
                            <a14:foregroundMark x1="41079" y1="30146" x2="41079" y2="30146"/>
                            <a14:foregroundMark x1="40941" y1="30470" x2="40941" y2="30470"/>
                            <a14:foregroundMark x1="39834" y1="31929" x2="39834" y2="31929"/>
                            <a14:foregroundMark x1="39419" y1="32091" x2="39419" y2="32091"/>
                            <a14:foregroundMark x1="39142" y1="32253" x2="39142" y2="32253"/>
                            <a14:foregroundMark x1="38451" y1="32415" x2="38036" y2="32577"/>
                            <a14:foregroundMark x1="37483" y1="32577" x2="36929" y2="32577"/>
                            <a14:foregroundMark x1="37068" y1="32577" x2="37068" y2="32577"/>
                            <a14:foregroundMark x1="36100" y1="32739" x2="36100" y2="32739"/>
                            <a14:foregroundMark x1="35823" y1="32739" x2="35131" y2="32901"/>
                            <a14:foregroundMark x1="34716" y1="32901" x2="32642" y2="32415"/>
                            <a14:foregroundMark x1="31397" y1="32253" x2="31397" y2="32253"/>
                            <a14:foregroundMark x1="31259" y1="31929" x2="30844" y2="30956"/>
                            <a14:foregroundMark x1="30705" y1="30632" x2="30567" y2="29984"/>
                            <a14:foregroundMark x1="30152" y1="29011" x2="28216" y2="26904"/>
                            <a14:foregroundMark x1="28216" y1="26904" x2="28216" y2="26904"/>
                            <a14:foregroundMark x1="28354" y1="28525" x2="28631" y2="29011"/>
                            <a14:foregroundMark x1="29184" y1="29173" x2="29184" y2="29660"/>
                            <a14:foregroundMark x1="29184" y1="30470" x2="29184" y2="30470"/>
                            <a14:foregroundMark x1="29461" y1="30956" x2="29461" y2="30956"/>
                            <a14:foregroundMark x1="29599" y1="31118" x2="28907" y2="29335"/>
                            <a14:foregroundMark x1="28492" y1="28525" x2="28492" y2="27066"/>
                            <a14:foregroundMark x1="28492" y1="25446" x2="29046" y2="22853"/>
                            <a14:foregroundMark x1="29113" y1="22287" x2="29599" y2="21718"/>
                            <a14:foregroundMark x1="29599" y1="21718" x2="29599" y2="21718"/>
                            <a14:foregroundMark x1="40941" y1="26742" x2="40941" y2="26742"/>
                            <a14:foregroundMark x1="40941" y1="26742" x2="40941" y2="26418"/>
                            <a14:foregroundMark x1="41355" y1="27715" x2="41217" y2="26418"/>
                            <a14:foregroundMark x1="41217" y1="26418" x2="41217" y2="26418"/>
                            <a14:foregroundMark x1="41217" y1="26580" x2="41217" y2="27066"/>
                            <a14:foregroundMark x1="41355" y1="27553" x2="41632" y2="27066"/>
                            <a14:foregroundMark x1="41632" y1="27066" x2="41632" y2="27066"/>
                            <a14:foregroundMark x1="41355" y1="27391" x2="40881" y2="26094"/>
                            <a14:backgroundMark x1="8437" y1="35656" x2="22960" y2="28201"/>
                            <a14:backgroundMark x1="27210" y1="30956" x2="29461" y2="32415"/>
                            <a14:backgroundMark x1="26741" y1="30652" x2="27210" y2="30956"/>
                            <a14:backgroundMark x1="22960" y1="28201" x2="26488" y2="30488"/>
                            <a14:backgroundMark x1="30010" y1="32426" x2="30352" y2="32433"/>
                            <a14:backgroundMark x1="29461" y1="32415" x2="29878" y2="32423"/>
                            <a14:backgroundMark x1="42272" y1="23623" x2="42324" y2="22042"/>
                            <a14:backgroundMark x1="42228" y1="24942" x2="42249" y2="24315"/>
                            <a14:backgroundMark x1="42185" y1="26256" x2="42201" y2="25770"/>
                            <a14:backgroundMark x1="47026" y1="29335" x2="31812" y2="55429"/>
                            <a14:backgroundMark x1="31812" y1="55429" x2="19225" y2="56564"/>
                            <a14:backgroundMark x1="19225" y1="56564" x2="11895" y2="53160"/>
                            <a14:backgroundMark x1="11895" y1="53160" x2="10373" y2="44408"/>
                            <a14:backgroundMark x1="10373" y1="44408" x2="11618" y2="34684"/>
                            <a14:backgroundMark x1="11618" y1="34684" x2="25450" y2="57212"/>
                            <a14:backgroundMark x1="25450" y1="57212" x2="36100" y2="58833"/>
                            <a14:backgroundMark x1="36100" y1="58833" x2="50069" y2="41167"/>
                            <a14:backgroundMark x1="50069" y1="41167" x2="59198" y2="22366"/>
                            <a14:backgroundMark x1="59198" y1="22366" x2="29322" y2="89951"/>
                            <a14:backgroundMark x1="29322" y1="89951" x2="63762" y2="34198"/>
                            <a14:backgroundMark x1="63762" y1="34198" x2="49101" y2="82982"/>
                            <a14:backgroundMark x1="49101" y1="82982" x2="71231" y2="40681"/>
                            <a14:backgroundMark x1="71231" y1="40681" x2="64315" y2="64668"/>
                            <a14:backgroundMark x1="64315" y1="64668" x2="74412" y2="57699"/>
                            <a14:backgroundMark x1="74412" y1="57699" x2="81051" y2="48298"/>
                            <a14:backgroundMark x1="81051" y1="48298" x2="76763" y2="74554"/>
                            <a14:backgroundMark x1="76763" y1="74554" x2="85754" y2="52674"/>
                            <a14:backgroundMark x1="85754" y1="52674" x2="82296" y2="66937"/>
                            <a14:backgroundMark x1="82296" y1="66937" x2="83541" y2="54943"/>
                            <a14:backgroundMark x1="83541" y1="54943" x2="74412" y2="43760"/>
                            <a14:backgroundMark x1="74412" y1="43760" x2="67082" y2="41815"/>
                            <a14:backgroundMark x1="67082" y1="41815" x2="58091" y2="25122"/>
                            <a14:backgroundMark x1="58091" y1="25122" x2="56017" y2="16694"/>
                            <a14:backgroundMark x1="56017" y1="16694" x2="61549" y2="23177"/>
                            <a14:backgroundMark x1="61549" y1="23177" x2="70263" y2="29011"/>
                            <a14:backgroundMark x1="70263" y1="29011" x2="74136" y2="36953"/>
                            <a14:backgroundMark x1="74136" y1="36953" x2="79806" y2="59481"/>
                            <a14:backgroundMark x1="79806" y1="59481" x2="62241" y2="60940"/>
                            <a14:backgroundMark x1="62241" y1="60940" x2="11065" y2="41491"/>
                            <a14:backgroundMark x1="11065" y1="41491" x2="9820" y2="49433"/>
                            <a14:backgroundMark x1="9820" y1="49433" x2="14523" y2="60778"/>
                            <a14:backgroundMark x1="14523" y1="60778" x2="22407" y2="64830"/>
                            <a14:backgroundMark x1="22407" y1="64830" x2="80775" y2="76175"/>
                            <a14:backgroundMark x1="80775" y1="76175" x2="14938" y2="44084"/>
                            <a14:backgroundMark x1="14938" y1="44084" x2="21438" y2="38898"/>
                            <a14:backgroundMark x1="21438" y1="38898" x2="30567" y2="39546"/>
                            <a14:backgroundMark x1="30567" y1="39546" x2="24758" y2="32415"/>
                            <a14:backgroundMark x1="30472" y1="33859" x2="31812" y2="34198"/>
                            <a14:backgroundMark x1="24758" y1="32415" x2="30460" y2="33856"/>
                            <a14:backgroundMark x1="37923" y1="33387" x2="38534" y2="33306"/>
                            <a14:backgroundMark x1="36355" y1="33595" x2="37407" y2="33456"/>
                            <a14:backgroundMark x1="35331" y1="33731" x2="35623" y2="33692"/>
                            <a14:backgroundMark x1="31874" y1="34190" x2="31406" y2="34252"/>
                            <a14:backgroundMark x1="32713" y1="34078" x2="31975" y2="34176"/>
                            <a14:backgroundMark x1="39142" y1="33225" x2="55325" y2="33874"/>
                            <a14:backgroundMark x1="55325" y1="33874" x2="66390" y2="38574"/>
                            <a14:backgroundMark x1="66390" y1="38574" x2="72337" y2="45057"/>
                            <a14:backgroundMark x1="72337" y1="45057" x2="47994" y2="41329"/>
                            <a14:backgroundMark x1="47994" y1="41329" x2="39557" y2="45543"/>
                            <a14:backgroundMark x1="39557" y1="45543" x2="91425" y2="64830"/>
                            <a14:backgroundMark x1="91425" y1="64830" x2="83402" y2="69044"/>
                            <a14:backgroundMark x1="83402" y1="69044" x2="37759" y2="67261"/>
                            <a14:backgroundMark x1="28769" y1="21232" x2="29046" y2="20583"/>
                            <a14:backgroundMark x1="29184" y1="20583" x2="29322" y2="19773"/>
                            <a14:backgroundMark x1="29322" y1="19611" x2="29876" y2="19287"/>
                            <a14:backgroundMark x1="29876" y1="19287" x2="30567" y2="18963"/>
                            <a14:backgroundMark x1="30567" y1="18963" x2="31120" y2="18314"/>
                            <a14:backgroundMark x1="31120" y1="18314" x2="31120" y2="18314"/>
                            <a14:backgroundMark x1="31259" y1="18152" x2="31535" y2="17828"/>
                            <a14:backgroundMark x1="31812" y1="17666" x2="32780" y2="17180"/>
                            <a14:backgroundMark x1="32780" y1="17180" x2="33195" y2="16856"/>
                            <a14:backgroundMark x1="33195" y1="16856" x2="33748" y2="16694"/>
                            <a14:backgroundMark x1="33748" y1="16694" x2="33748" y2="16694"/>
                            <a14:backgroundMark x1="29322" y1="18152" x2="29461" y2="18639"/>
                            <a14:backgroundMark x1="29737" y1="18639" x2="31674" y2="17180"/>
                            <a14:backgroundMark x1="31535" y1="17342" x2="31950" y2="17342"/>
                            <a14:backgroundMark x1="31950" y1="17342" x2="34993" y2="17180"/>
                            <a14:backgroundMark x1="35131" y1="17342" x2="35131" y2="17342"/>
                            <a14:backgroundMark x1="35408" y1="17342" x2="35823" y2="17342"/>
                            <a14:backgroundMark x1="35823" y1="17342" x2="35823" y2="17342"/>
                            <a14:backgroundMark x1="36238" y1="17828" x2="36238" y2="17828"/>
                            <a14:backgroundMark x1="36515" y1="17990" x2="36929" y2="17990"/>
                            <a14:backgroundMark x1="37068" y1="17990" x2="39004" y2="18314"/>
                            <a14:backgroundMark x1="39142" y1="18314" x2="39142" y2="18314"/>
                            <a14:backgroundMark x1="38728" y1="18476" x2="39142" y2="18963"/>
                            <a14:backgroundMark x1="39419" y1="19449" x2="40111" y2="20421"/>
                            <a14:backgroundMark x1="40111" y1="20583" x2="40111" y2="20583"/>
                            <a14:backgroundMark x1="40387" y1="20908" x2="41770" y2="22528"/>
                            <a14:backgroundMark x1="41909" y1="22528" x2="41909" y2="22528"/>
                            <a14:backgroundMark x1="42185" y1="23825" x2="42600" y2="25122"/>
                            <a14:backgroundMark x1="42600" y1="25446" x2="42600" y2="25446"/>
                            <a14:backgroundMark x1="41494" y1="23177" x2="41494" y2="23177"/>
                            <a14:backgroundMark x1="41632" y1="23177" x2="42047" y2="23825"/>
                            <a14:backgroundMark x1="42047" y1="24149" x2="42047" y2="24149"/>
                            <a14:backgroundMark x1="42047" y1="24797" x2="42047" y2="26094"/>
                            <a14:backgroundMark x1="42047" y1="27229" x2="42324" y2="27877"/>
                            <a14:backgroundMark x1="42324" y1="29011" x2="42324" y2="29011"/>
                            <a14:backgroundMark x1="42324" y1="29660" x2="42047" y2="30308"/>
                            <a14:backgroundMark x1="41632" y1="30956" x2="41494" y2="31767"/>
                            <a14:backgroundMark x1="41494" y1="32091" x2="41494" y2="32091"/>
                            <a14:backgroundMark x1="41632" y1="30308" x2="42185" y2="28849"/>
                            <a14:backgroundMark x1="42185" y1="28525" x2="42185" y2="27553"/>
                            <a14:backgroundMark x1="42739" y1="23339" x2="42739" y2="23339"/>
                            <a14:backgroundMark x1="41770" y1="22366" x2="41770" y2="223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67175" y="1758716"/>
                <a:ext cx="1624234" cy="1386103"/>
              </a:xfrm>
              <a:prstGeom prst="rect">
                <a:avLst/>
              </a:prstGeom>
            </p:spPr>
          </p:pic>
          <p:pic>
            <p:nvPicPr>
              <p:cNvPr id="47" name="Grafik 46">
                <a:extLst>
                  <a:ext uri="{FF2B5EF4-FFF2-40B4-BE49-F238E27FC236}">
                    <a16:creationId xmlns:a16="http://schemas.microsoft.com/office/drawing/2014/main" id="{894C8C66-AE5D-4058-BEE2-FF216B9BC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4578" y1="21070" x2="34578" y2="21070"/>
                            <a14:foregroundMark x1="35685" y1="25770" x2="35685" y2="25770"/>
                            <a14:foregroundMark x1="35076" y1="17953" x2="34650" y2="17830"/>
                            <a14:foregroundMark x1="36338" y1="18316" x2="35435" y2="18056"/>
                            <a14:foregroundMark x1="39695" y1="25997" x2="35546" y2="20421"/>
                            <a14:foregroundMark x1="40249" y1="26742" x2="39767" y2="26094"/>
                            <a14:foregroundMark x1="35546" y1="20421" x2="28907" y2="22853"/>
                            <a14:foregroundMark x1="28907" y1="22853" x2="29046" y2="26904"/>
                            <a14:foregroundMark x1="28216" y1="24473" x2="28970" y2="21662"/>
                            <a14:foregroundMark x1="41385" y1="22882" x2="41909" y2="23177"/>
                            <a14:foregroundMark x1="38844" y1="21453" x2="39434" y2="21785"/>
                            <a14:foregroundMark x1="37349" y1="20612" x2="37728" y2="20825"/>
                            <a14:foregroundMark x1="34993" y1="19287" x2="35619" y2="19639"/>
                            <a14:foregroundMark x1="40934" y1="26094" x2="40664" y2="26904"/>
                            <a14:foregroundMark x1="28769" y1="27391" x2="34163" y2="32577"/>
                            <a14:foregroundMark x1="34163" y1="32577" x2="39557" y2="29335"/>
                            <a14:foregroundMark x1="39834" y1="30308" x2="39834" y2="30308"/>
                            <a14:foregroundMark x1="39834" y1="29498" x2="39834" y2="29498"/>
                            <a14:foregroundMark x1="39557" y1="29173" x2="39004" y2="29173"/>
                            <a14:foregroundMark x1="39004" y1="29660" x2="39557" y2="30146"/>
                            <a14:foregroundMark x1="39834" y1="29660" x2="39834" y2="29660"/>
                            <a14:foregroundMark x1="40111" y1="29660" x2="40387" y2="29173"/>
                            <a14:foregroundMark x1="40387" y1="28363" x2="40526" y2="27715"/>
                            <a14:foregroundMark x1="40526" y1="27715" x2="40526" y2="27715"/>
                            <a14:foregroundMark x1="40526" y1="27553" x2="40802" y2="27066"/>
                            <a14:foregroundMark x1="40802" y1="27066" x2="40941" y2="26580"/>
                            <a14:foregroundMark x1="40941" y1="26580" x2="40941" y2="26580"/>
                            <a14:foregroundMark x1="41494" y1="26418" x2="41494" y2="26418"/>
                            <a14:foregroundMark x1="41494" y1="26418" x2="41494" y2="26418"/>
                            <a14:foregroundMark x1="41494" y1="26418" x2="41494" y2="26904"/>
                            <a14:foregroundMark x1="41632" y1="27066" x2="41632" y2="27066"/>
                            <a14:foregroundMark x1="41632" y1="28687" x2="41632" y2="28687"/>
                            <a14:foregroundMark x1="41079" y1="30146" x2="41079" y2="30146"/>
                            <a14:foregroundMark x1="40941" y1="30470" x2="40941" y2="30470"/>
                            <a14:foregroundMark x1="39834" y1="31929" x2="39834" y2="31929"/>
                            <a14:foregroundMark x1="39419" y1="32091" x2="39419" y2="32091"/>
                            <a14:foregroundMark x1="39142" y1="32253" x2="39142" y2="32253"/>
                            <a14:foregroundMark x1="38451" y1="32415" x2="38036" y2="32577"/>
                            <a14:foregroundMark x1="37483" y1="32577" x2="36929" y2="32577"/>
                            <a14:foregroundMark x1="37068" y1="32577" x2="37068" y2="32577"/>
                            <a14:foregroundMark x1="36100" y1="32739" x2="36100" y2="32739"/>
                            <a14:foregroundMark x1="35823" y1="32739" x2="35131" y2="32901"/>
                            <a14:foregroundMark x1="34716" y1="32901" x2="32642" y2="32415"/>
                            <a14:foregroundMark x1="31397" y1="32253" x2="31397" y2="32253"/>
                            <a14:foregroundMark x1="31259" y1="31929" x2="30844" y2="30956"/>
                            <a14:foregroundMark x1="30705" y1="30632" x2="30567" y2="29984"/>
                            <a14:foregroundMark x1="30152" y1="29011" x2="28216" y2="26904"/>
                            <a14:foregroundMark x1="28216" y1="26904" x2="28216" y2="26904"/>
                            <a14:foregroundMark x1="28354" y1="28525" x2="28631" y2="29011"/>
                            <a14:foregroundMark x1="29184" y1="29173" x2="29184" y2="29660"/>
                            <a14:foregroundMark x1="29184" y1="30470" x2="29184" y2="30470"/>
                            <a14:foregroundMark x1="29461" y1="30956" x2="29461" y2="30956"/>
                            <a14:foregroundMark x1="29599" y1="31118" x2="28907" y2="29335"/>
                            <a14:foregroundMark x1="28492" y1="28525" x2="28492" y2="27066"/>
                            <a14:foregroundMark x1="28492" y1="25446" x2="29046" y2="22853"/>
                            <a14:foregroundMark x1="29113" y1="22287" x2="29599" y2="21718"/>
                            <a14:foregroundMark x1="29599" y1="21718" x2="29599" y2="21718"/>
                            <a14:foregroundMark x1="40941" y1="26742" x2="40941" y2="26742"/>
                            <a14:foregroundMark x1="40941" y1="26742" x2="40941" y2="26418"/>
                            <a14:foregroundMark x1="41355" y1="27715" x2="41217" y2="26418"/>
                            <a14:foregroundMark x1="41217" y1="26418" x2="41217" y2="26418"/>
                            <a14:foregroundMark x1="41217" y1="26580" x2="41217" y2="27066"/>
                            <a14:foregroundMark x1="41355" y1="27553" x2="41632" y2="27066"/>
                            <a14:foregroundMark x1="41632" y1="27066" x2="41632" y2="27066"/>
                            <a14:foregroundMark x1="41355" y1="27391" x2="40881" y2="26094"/>
                            <a14:backgroundMark x1="8437" y1="35656" x2="22960" y2="28201"/>
                            <a14:backgroundMark x1="27210" y1="30956" x2="29461" y2="32415"/>
                            <a14:backgroundMark x1="26741" y1="30652" x2="27210" y2="30956"/>
                            <a14:backgroundMark x1="22960" y1="28201" x2="26488" y2="30488"/>
                            <a14:backgroundMark x1="30010" y1="32426" x2="30352" y2="32433"/>
                            <a14:backgroundMark x1="29461" y1="32415" x2="29878" y2="32423"/>
                            <a14:backgroundMark x1="42272" y1="23623" x2="42324" y2="22042"/>
                            <a14:backgroundMark x1="42228" y1="24942" x2="42249" y2="24315"/>
                            <a14:backgroundMark x1="42185" y1="26256" x2="42201" y2="25770"/>
                            <a14:backgroundMark x1="47026" y1="29335" x2="31812" y2="55429"/>
                            <a14:backgroundMark x1="31812" y1="55429" x2="19225" y2="56564"/>
                            <a14:backgroundMark x1="19225" y1="56564" x2="11895" y2="53160"/>
                            <a14:backgroundMark x1="11895" y1="53160" x2="10373" y2="44408"/>
                            <a14:backgroundMark x1="10373" y1="44408" x2="11618" y2="34684"/>
                            <a14:backgroundMark x1="11618" y1="34684" x2="25450" y2="57212"/>
                            <a14:backgroundMark x1="25450" y1="57212" x2="36100" y2="58833"/>
                            <a14:backgroundMark x1="36100" y1="58833" x2="50069" y2="41167"/>
                            <a14:backgroundMark x1="50069" y1="41167" x2="59198" y2="22366"/>
                            <a14:backgroundMark x1="59198" y1="22366" x2="29322" y2="89951"/>
                            <a14:backgroundMark x1="29322" y1="89951" x2="63762" y2="34198"/>
                            <a14:backgroundMark x1="63762" y1="34198" x2="49101" y2="82982"/>
                            <a14:backgroundMark x1="49101" y1="82982" x2="71231" y2="40681"/>
                            <a14:backgroundMark x1="71231" y1="40681" x2="64315" y2="64668"/>
                            <a14:backgroundMark x1="64315" y1="64668" x2="74412" y2="57699"/>
                            <a14:backgroundMark x1="74412" y1="57699" x2="81051" y2="48298"/>
                            <a14:backgroundMark x1="81051" y1="48298" x2="76763" y2="74554"/>
                            <a14:backgroundMark x1="76763" y1="74554" x2="85754" y2="52674"/>
                            <a14:backgroundMark x1="85754" y1="52674" x2="82296" y2="66937"/>
                            <a14:backgroundMark x1="82296" y1="66937" x2="83541" y2="54943"/>
                            <a14:backgroundMark x1="83541" y1="54943" x2="74412" y2="43760"/>
                            <a14:backgroundMark x1="74412" y1="43760" x2="67082" y2="41815"/>
                            <a14:backgroundMark x1="67082" y1="41815" x2="58091" y2="25122"/>
                            <a14:backgroundMark x1="58091" y1="25122" x2="56017" y2="16694"/>
                            <a14:backgroundMark x1="56017" y1="16694" x2="61549" y2="23177"/>
                            <a14:backgroundMark x1="61549" y1="23177" x2="70263" y2="29011"/>
                            <a14:backgroundMark x1="70263" y1="29011" x2="74136" y2="36953"/>
                            <a14:backgroundMark x1="74136" y1="36953" x2="79806" y2="59481"/>
                            <a14:backgroundMark x1="79806" y1="59481" x2="62241" y2="60940"/>
                            <a14:backgroundMark x1="62241" y1="60940" x2="11065" y2="41491"/>
                            <a14:backgroundMark x1="11065" y1="41491" x2="9820" y2="49433"/>
                            <a14:backgroundMark x1="9820" y1="49433" x2="14523" y2="60778"/>
                            <a14:backgroundMark x1="14523" y1="60778" x2="22407" y2="64830"/>
                            <a14:backgroundMark x1="22407" y1="64830" x2="80775" y2="76175"/>
                            <a14:backgroundMark x1="80775" y1="76175" x2="14938" y2="44084"/>
                            <a14:backgroundMark x1="14938" y1="44084" x2="21438" y2="38898"/>
                            <a14:backgroundMark x1="21438" y1="38898" x2="30567" y2="39546"/>
                            <a14:backgroundMark x1="30567" y1="39546" x2="24758" y2="32415"/>
                            <a14:backgroundMark x1="30472" y1="33859" x2="31812" y2="34198"/>
                            <a14:backgroundMark x1="24758" y1="32415" x2="30460" y2="33856"/>
                            <a14:backgroundMark x1="37923" y1="33387" x2="38534" y2="33306"/>
                            <a14:backgroundMark x1="36355" y1="33595" x2="37407" y2="33456"/>
                            <a14:backgroundMark x1="35331" y1="33731" x2="35623" y2="33692"/>
                            <a14:backgroundMark x1="31874" y1="34190" x2="31406" y2="34252"/>
                            <a14:backgroundMark x1="32713" y1="34078" x2="31975" y2="34176"/>
                            <a14:backgroundMark x1="39142" y1="33225" x2="55325" y2="33874"/>
                            <a14:backgroundMark x1="55325" y1="33874" x2="66390" y2="38574"/>
                            <a14:backgroundMark x1="66390" y1="38574" x2="72337" y2="45057"/>
                            <a14:backgroundMark x1="72337" y1="45057" x2="47994" y2="41329"/>
                            <a14:backgroundMark x1="47994" y1="41329" x2="39557" y2="45543"/>
                            <a14:backgroundMark x1="39557" y1="45543" x2="91425" y2="64830"/>
                            <a14:backgroundMark x1="91425" y1="64830" x2="83402" y2="69044"/>
                            <a14:backgroundMark x1="83402" y1="69044" x2="37759" y2="67261"/>
                            <a14:backgroundMark x1="28769" y1="21232" x2="29046" y2="20583"/>
                            <a14:backgroundMark x1="29184" y1="20583" x2="29322" y2="19773"/>
                            <a14:backgroundMark x1="29322" y1="19611" x2="29876" y2="19287"/>
                            <a14:backgroundMark x1="29876" y1="19287" x2="30567" y2="18963"/>
                            <a14:backgroundMark x1="30567" y1="18963" x2="31120" y2="18314"/>
                            <a14:backgroundMark x1="31120" y1="18314" x2="31120" y2="18314"/>
                            <a14:backgroundMark x1="31259" y1="18152" x2="31535" y2="17828"/>
                            <a14:backgroundMark x1="31812" y1="17666" x2="32780" y2="17180"/>
                            <a14:backgroundMark x1="32780" y1="17180" x2="33195" y2="16856"/>
                            <a14:backgroundMark x1="33195" y1="16856" x2="33748" y2="16694"/>
                            <a14:backgroundMark x1="33748" y1="16694" x2="33748" y2="16694"/>
                            <a14:backgroundMark x1="29322" y1="18152" x2="29461" y2="18639"/>
                            <a14:backgroundMark x1="29737" y1="18639" x2="31674" y2="17180"/>
                            <a14:backgroundMark x1="31535" y1="17342" x2="31950" y2="17342"/>
                            <a14:backgroundMark x1="31950" y1="17342" x2="34993" y2="17180"/>
                            <a14:backgroundMark x1="35131" y1="17342" x2="35131" y2="17342"/>
                            <a14:backgroundMark x1="35408" y1="17342" x2="35823" y2="17342"/>
                            <a14:backgroundMark x1="35823" y1="17342" x2="35823" y2="17342"/>
                            <a14:backgroundMark x1="36238" y1="17828" x2="36238" y2="17828"/>
                            <a14:backgroundMark x1="36515" y1="17990" x2="36929" y2="17990"/>
                            <a14:backgroundMark x1="37068" y1="17990" x2="39004" y2="18314"/>
                            <a14:backgroundMark x1="39142" y1="18314" x2="39142" y2="18314"/>
                            <a14:backgroundMark x1="38728" y1="18476" x2="39142" y2="18963"/>
                            <a14:backgroundMark x1="39419" y1="19449" x2="40111" y2="20421"/>
                            <a14:backgroundMark x1="40111" y1="20583" x2="40111" y2="20583"/>
                            <a14:backgroundMark x1="40387" y1="20908" x2="41770" y2="22528"/>
                            <a14:backgroundMark x1="41909" y1="22528" x2="41909" y2="22528"/>
                            <a14:backgroundMark x1="42185" y1="23825" x2="42600" y2="25122"/>
                            <a14:backgroundMark x1="42600" y1="25446" x2="42600" y2="25446"/>
                            <a14:backgroundMark x1="41494" y1="23177" x2="41494" y2="23177"/>
                            <a14:backgroundMark x1="41632" y1="23177" x2="42047" y2="23825"/>
                            <a14:backgroundMark x1="42047" y1="24149" x2="42047" y2="24149"/>
                            <a14:backgroundMark x1="42047" y1="24797" x2="42047" y2="26094"/>
                            <a14:backgroundMark x1="42047" y1="27229" x2="42324" y2="27877"/>
                            <a14:backgroundMark x1="42324" y1="29011" x2="42324" y2="29011"/>
                            <a14:backgroundMark x1="42324" y1="29660" x2="42047" y2="30308"/>
                            <a14:backgroundMark x1="41632" y1="30956" x2="41494" y2="31767"/>
                            <a14:backgroundMark x1="41494" y1="32091" x2="41494" y2="32091"/>
                            <a14:backgroundMark x1="41632" y1="30308" x2="42185" y2="28849"/>
                            <a14:backgroundMark x1="42185" y1="28525" x2="42185" y2="27553"/>
                            <a14:backgroundMark x1="42739" y1="23339" x2="42739" y2="23339"/>
                            <a14:backgroundMark x1="41770" y1="22366" x2="41770" y2="223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33546" y="3528036"/>
                <a:ext cx="1624234" cy="1386103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6BFC62C0-BA44-4448-9639-16D13DE0E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4578" y1="21070" x2="34578" y2="21070"/>
                            <a14:foregroundMark x1="35685" y1="25770" x2="35685" y2="25770"/>
                            <a14:foregroundMark x1="35076" y1="17953" x2="34650" y2="17830"/>
                            <a14:foregroundMark x1="36338" y1="18316" x2="35435" y2="18056"/>
                            <a14:foregroundMark x1="39695" y1="25997" x2="35546" y2="20421"/>
                            <a14:foregroundMark x1="40249" y1="26742" x2="39767" y2="26094"/>
                            <a14:foregroundMark x1="35546" y1="20421" x2="28907" y2="22853"/>
                            <a14:foregroundMark x1="28907" y1="22853" x2="29046" y2="26904"/>
                            <a14:foregroundMark x1="28216" y1="24473" x2="28970" y2="21662"/>
                            <a14:foregroundMark x1="41385" y1="22882" x2="41909" y2="23177"/>
                            <a14:foregroundMark x1="38844" y1="21453" x2="39434" y2="21785"/>
                            <a14:foregroundMark x1="37349" y1="20612" x2="37728" y2="20825"/>
                            <a14:foregroundMark x1="34993" y1="19287" x2="35619" y2="19639"/>
                            <a14:foregroundMark x1="40934" y1="26094" x2="40664" y2="26904"/>
                            <a14:foregroundMark x1="28769" y1="27391" x2="34163" y2="32577"/>
                            <a14:foregroundMark x1="34163" y1="32577" x2="39557" y2="29335"/>
                            <a14:foregroundMark x1="39834" y1="30308" x2="39834" y2="30308"/>
                            <a14:foregroundMark x1="39834" y1="29498" x2="39834" y2="29498"/>
                            <a14:foregroundMark x1="39557" y1="29173" x2="39004" y2="29173"/>
                            <a14:foregroundMark x1="39004" y1="29660" x2="39557" y2="30146"/>
                            <a14:foregroundMark x1="39834" y1="29660" x2="39834" y2="29660"/>
                            <a14:foregroundMark x1="40111" y1="29660" x2="40387" y2="29173"/>
                            <a14:foregroundMark x1="40387" y1="28363" x2="40526" y2="27715"/>
                            <a14:foregroundMark x1="40526" y1="27715" x2="40526" y2="27715"/>
                            <a14:foregroundMark x1="40526" y1="27553" x2="40802" y2="27066"/>
                            <a14:foregroundMark x1="40802" y1="27066" x2="40941" y2="26580"/>
                            <a14:foregroundMark x1="40941" y1="26580" x2="40941" y2="26580"/>
                            <a14:foregroundMark x1="41494" y1="26418" x2="41494" y2="26418"/>
                            <a14:foregroundMark x1="41494" y1="26418" x2="41494" y2="26418"/>
                            <a14:foregroundMark x1="41494" y1="26418" x2="41494" y2="26904"/>
                            <a14:foregroundMark x1="41632" y1="27066" x2="41632" y2="27066"/>
                            <a14:foregroundMark x1="41632" y1="28687" x2="41632" y2="28687"/>
                            <a14:foregroundMark x1="41079" y1="30146" x2="41079" y2="30146"/>
                            <a14:foregroundMark x1="40941" y1="30470" x2="40941" y2="30470"/>
                            <a14:foregroundMark x1="39834" y1="31929" x2="39834" y2="31929"/>
                            <a14:foregroundMark x1="39419" y1="32091" x2="39419" y2="32091"/>
                            <a14:foregroundMark x1="39142" y1="32253" x2="39142" y2="32253"/>
                            <a14:foregroundMark x1="38451" y1="32415" x2="38036" y2="32577"/>
                            <a14:foregroundMark x1="37483" y1="32577" x2="36929" y2="32577"/>
                            <a14:foregroundMark x1="37068" y1="32577" x2="37068" y2="32577"/>
                            <a14:foregroundMark x1="36100" y1="32739" x2="36100" y2="32739"/>
                            <a14:foregroundMark x1="35823" y1="32739" x2="35131" y2="32901"/>
                            <a14:foregroundMark x1="34716" y1="32901" x2="32642" y2="32415"/>
                            <a14:foregroundMark x1="31397" y1="32253" x2="31397" y2="32253"/>
                            <a14:foregroundMark x1="31259" y1="31929" x2="30844" y2="30956"/>
                            <a14:foregroundMark x1="30705" y1="30632" x2="30567" y2="29984"/>
                            <a14:foregroundMark x1="30152" y1="29011" x2="28216" y2="26904"/>
                            <a14:foregroundMark x1="28216" y1="26904" x2="28216" y2="26904"/>
                            <a14:foregroundMark x1="28354" y1="28525" x2="28631" y2="29011"/>
                            <a14:foregroundMark x1="29184" y1="29173" x2="29184" y2="29660"/>
                            <a14:foregroundMark x1="29184" y1="30470" x2="29184" y2="30470"/>
                            <a14:foregroundMark x1="29461" y1="30956" x2="29461" y2="30956"/>
                            <a14:foregroundMark x1="29599" y1="31118" x2="28907" y2="29335"/>
                            <a14:foregroundMark x1="28492" y1="28525" x2="28492" y2="27066"/>
                            <a14:foregroundMark x1="28492" y1="25446" x2="29046" y2="22853"/>
                            <a14:foregroundMark x1="29113" y1="22287" x2="29599" y2="21718"/>
                            <a14:foregroundMark x1="29599" y1="21718" x2="29599" y2="21718"/>
                            <a14:foregroundMark x1="40941" y1="26742" x2="40941" y2="26742"/>
                            <a14:foregroundMark x1="40941" y1="26742" x2="40941" y2="26418"/>
                            <a14:foregroundMark x1="41355" y1="27715" x2="41217" y2="26418"/>
                            <a14:foregroundMark x1="41217" y1="26418" x2="41217" y2="26418"/>
                            <a14:foregroundMark x1="41217" y1="26580" x2="41217" y2="27066"/>
                            <a14:foregroundMark x1="41355" y1="27553" x2="41632" y2="27066"/>
                            <a14:foregroundMark x1="41632" y1="27066" x2="41632" y2="27066"/>
                            <a14:foregroundMark x1="41355" y1="27391" x2="40881" y2="26094"/>
                            <a14:backgroundMark x1="8437" y1="35656" x2="22960" y2="28201"/>
                            <a14:backgroundMark x1="27210" y1="30956" x2="29461" y2="32415"/>
                            <a14:backgroundMark x1="26741" y1="30652" x2="27210" y2="30956"/>
                            <a14:backgroundMark x1="22960" y1="28201" x2="26488" y2="30488"/>
                            <a14:backgroundMark x1="30010" y1="32426" x2="30352" y2="32433"/>
                            <a14:backgroundMark x1="29461" y1="32415" x2="29878" y2="32423"/>
                            <a14:backgroundMark x1="42272" y1="23623" x2="42324" y2="22042"/>
                            <a14:backgroundMark x1="42228" y1="24942" x2="42249" y2="24315"/>
                            <a14:backgroundMark x1="42185" y1="26256" x2="42201" y2="25770"/>
                            <a14:backgroundMark x1="47026" y1="29335" x2="31812" y2="55429"/>
                            <a14:backgroundMark x1="31812" y1="55429" x2="19225" y2="56564"/>
                            <a14:backgroundMark x1="19225" y1="56564" x2="11895" y2="53160"/>
                            <a14:backgroundMark x1="11895" y1="53160" x2="10373" y2="44408"/>
                            <a14:backgroundMark x1="10373" y1="44408" x2="11618" y2="34684"/>
                            <a14:backgroundMark x1="11618" y1="34684" x2="25450" y2="57212"/>
                            <a14:backgroundMark x1="25450" y1="57212" x2="36100" y2="58833"/>
                            <a14:backgroundMark x1="36100" y1="58833" x2="50069" y2="41167"/>
                            <a14:backgroundMark x1="50069" y1="41167" x2="59198" y2="22366"/>
                            <a14:backgroundMark x1="59198" y1="22366" x2="29322" y2="89951"/>
                            <a14:backgroundMark x1="29322" y1="89951" x2="63762" y2="34198"/>
                            <a14:backgroundMark x1="63762" y1="34198" x2="49101" y2="82982"/>
                            <a14:backgroundMark x1="49101" y1="82982" x2="71231" y2="40681"/>
                            <a14:backgroundMark x1="71231" y1="40681" x2="64315" y2="64668"/>
                            <a14:backgroundMark x1="64315" y1="64668" x2="74412" y2="57699"/>
                            <a14:backgroundMark x1="74412" y1="57699" x2="81051" y2="48298"/>
                            <a14:backgroundMark x1="81051" y1="48298" x2="76763" y2="74554"/>
                            <a14:backgroundMark x1="76763" y1="74554" x2="85754" y2="52674"/>
                            <a14:backgroundMark x1="85754" y1="52674" x2="82296" y2="66937"/>
                            <a14:backgroundMark x1="82296" y1="66937" x2="83541" y2="54943"/>
                            <a14:backgroundMark x1="83541" y1="54943" x2="74412" y2="43760"/>
                            <a14:backgroundMark x1="74412" y1="43760" x2="67082" y2="41815"/>
                            <a14:backgroundMark x1="67082" y1="41815" x2="58091" y2="25122"/>
                            <a14:backgroundMark x1="58091" y1="25122" x2="56017" y2="16694"/>
                            <a14:backgroundMark x1="56017" y1="16694" x2="61549" y2="23177"/>
                            <a14:backgroundMark x1="61549" y1="23177" x2="70263" y2="29011"/>
                            <a14:backgroundMark x1="70263" y1="29011" x2="74136" y2="36953"/>
                            <a14:backgroundMark x1="74136" y1="36953" x2="79806" y2="59481"/>
                            <a14:backgroundMark x1="79806" y1="59481" x2="62241" y2="60940"/>
                            <a14:backgroundMark x1="62241" y1="60940" x2="11065" y2="41491"/>
                            <a14:backgroundMark x1="11065" y1="41491" x2="9820" y2="49433"/>
                            <a14:backgroundMark x1="9820" y1="49433" x2="14523" y2="60778"/>
                            <a14:backgroundMark x1="14523" y1="60778" x2="22407" y2="64830"/>
                            <a14:backgroundMark x1="22407" y1="64830" x2="80775" y2="76175"/>
                            <a14:backgroundMark x1="80775" y1="76175" x2="14938" y2="44084"/>
                            <a14:backgroundMark x1="14938" y1="44084" x2="21438" y2="38898"/>
                            <a14:backgroundMark x1="21438" y1="38898" x2="30567" y2="39546"/>
                            <a14:backgroundMark x1="30567" y1="39546" x2="24758" y2="32415"/>
                            <a14:backgroundMark x1="30472" y1="33859" x2="31812" y2="34198"/>
                            <a14:backgroundMark x1="24758" y1="32415" x2="30460" y2="33856"/>
                            <a14:backgroundMark x1="37923" y1="33387" x2="38534" y2="33306"/>
                            <a14:backgroundMark x1="36355" y1="33595" x2="37407" y2="33456"/>
                            <a14:backgroundMark x1="35331" y1="33731" x2="35623" y2="33692"/>
                            <a14:backgroundMark x1="31874" y1="34190" x2="31406" y2="34252"/>
                            <a14:backgroundMark x1="32713" y1="34078" x2="31975" y2="34176"/>
                            <a14:backgroundMark x1="39142" y1="33225" x2="55325" y2="33874"/>
                            <a14:backgroundMark x1="55325" y1="33874" x2="66390" y2="38574"/>
                            <a14:backgroundMark x1="66390" y1="38574" x2="72337" y2="45057"/>
                            <a14:backgroundMark x1="72337" y1="45057" x2="47994" y2="41329"/>
                            <a14:backgroundMark x1="47994" y1="41329" x2="39557" y2="45543"/>
                            <a14:backgroundMark x1="39557" y1="45543" x2="91425" y2="64830"/>
                            <a14:backgroundMark x1="91425" y1="64830" x2="83402" y2="69044"/>
                            <a14:backgroundMark x1="83402" y1="69044" x2="37759" y2="67261"/>
                            <a14:backgroundMark x1="28769" y1="21232" x2="29046" y2="20583"/>
                            <a14:backgroundMark x1="29184" y1="20583" x2="29322" y2="19773"/>
                            <a14:backgroundMark x1="29322" y1="19611" x2="29876" y2="19287"/>
                            <a14:backgroundMark x1="29876" y1="19287" x2="30567" y2="18963"/>
                            <a14:backgroundMark x1="30567" y1="18963" x2="31120" y2="18314"/>
                            <a14:backgroundMark x1="31120" y1="18314" x2="31120" y2="18314"/>
                            <a14:backgroundMark x1="31259" y1="18152" x2="31535" y2="17828"/>
                            <a14:backgroundMark x1="31812" y1="17666" x2="32780" y2="17180"/>
                            <a14:backgroundMark x1="32780" y1="17180" x2="33195" y2="16856"/>
                            <a14:backgroundMark x1="33195" y1="16856" x2="33748" y2="16694"/>
                            <a14:backgroundMark x1="33748" y1="16694" x2="33748" y2="16694"/>
                            <a14:backgroundMark x1="29322" y1="18152" x2="29461" y2="18639"/>
                            <a14:backgroundMark x1="29737" y1="18639" x2="31674" y2="17180"/>
                            <a14:backgroundMark x1="31535" y1="17342" x2="31950" y2="17342"/>
                            <a14:backgroundMark x1="31950" y1="17342" x2="34993" y2="17180"/>
                            <a14:backgroundMark x1="35131" y1="17342" x2="35131" y2="17342"/>
                            <a14:backgroundMark x1="35408" y1="17342" x2="35823" y2="17342"/>
                            <a14:backgroundMark x1="35823" y1="17342" x2="35823" y2="17342"/>
                            <a14:backgroundMark x1="36238" y1="17828" x2="36238" y2="17828"/>
                            <a14:backgroundMark x1="36515" y1="17990" x2="36929" y2="17990"/>
                            <a14:backgroundMark x1="37068" y1="17990" x2="39004" y2="18314"/>
                            <a14:backgroundMark x1="39142" y1="18314" x2="39142" y2="18314"/>
                            <a14:backgroundMark x1="38728" y1="18476" x2="39142" y2="18963"/>
                            <a14:backgroundMark x1="39419" y1="19449" x2="40111" y2="20421"/>
                            <a14:backgroundMark x1="40111" y1="20583" x2="40111" y2="20583"/>
                            <a14:backgroundMark x1="40387" y1="20908" x2="41770" y2="22528"/>
                            <a14:backgroundMark x1="41909" y1="22528" x2="41909" y2="22528"/>
                            <a14:backgroundMark x1="42185" y1="23825" x2="42600" y2="25122"/>
                            <a14:backgroundMark x1="42600" y1="25446" x2="42600" y2="25446"/>
                            <a14:backgroundMark x1="41494" y1="23177" x2="41494" y2="23177"/>
                            <a14:backgroundMark x1="41632" y1="23177" x2="42047" y2="23825"/>
                            <a14:backgroundMark x1="42047" y1="24149" x2="42047" y2="24149"/>
                            <a14:backgroundMark x1="42047" y1="24797" x2="42047" y2="26094"/>
                            <a14:backgroundMark x1="42047" y1="27229" x2="42324" y2="27877"/>
                            <a14:backgroundMark x1="42324" y1="29011" x2="42324" y2="29011"/>
                            <a14:backgroundMark x1="42324" y1="29660" x2="42047" y2="30308"/>
                            <a14:backgroundMark x1="41632" y1="30956" x2="41494" y2="31767"/>
                            <a14:backgroundMark x1="41494" y1="32091" x2="41494" y2="32091"/>
                            <a14:backgroundMark x1="41632" y1="30308" x2="42185" y2="28849"/>
                            <a14:backgroundMark x1="42185" y1="28525" x2="42185" y2="27553"/>
                            <a14:backgroundMark x1="42739" y1="23339" x2="42739" y2="23339"/>
                            <a14:backgroundMark x1="41770" y1="22366" x2="41770" y2="223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50212" y="2973706"/>
                <a:ext cx="1624234" cy="1386103"/>
              </a:xfrm>
              <a:prstGeom prst="rect">
                <a:avLst/>
              </a:prstGeom>
            </p:spPr>
          </p:pic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13ECA44D-C71E-4347-8C07-AA63DB1B6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4578" y1="21070" x2="34578" y2="21070"/>
                            <a14:foregroundMark x1="35685" y1="25770" x2="35685" y2="25770"/>
                            <a14:foregroundMark x1="35076" y1="17953" x2="34650" y2="17830"/>
                            <a14:foregroundMark x1="36338" y1="18316" x2="35435" y2="18056"/>
                            <a14:foregroundMark x1="39695" y1="25997" x2="35546" y2="20421"/>
                            <a14:foregroundMark x1="40249" y1="26742" x2="39767" y2="26094"/>
                            <a14:foregroundMark x1="35546" y1="20421" x2="28907" y2="22853"/>
                            <a14:foregroundMark x1="28907" y1="22853" x2="29046" y2="26904"/>
                            <a14:foregroundMark x1="28216" y1="24473" x2="28970" y2="21662"/>
                            <a14:foregroundMark x1="41385" y1="22882" x2="41909" y2="23177"/>
                            <a14:foregroundMark x1="38844" y1="21453" x2="39434" y2="21785"/>
                            <a14:foregroundMark x1="37349" y1="20612" x2="37728" y2="20825"/>
                            <a14:foregroundMark x1="34993" y1="19287" x2="35619" y2="19639"/>
                            <a14:foregroundMark x1="40934" y1="26094" x2="40664" y2="26904"/>
                            <a14:foregroundMark x1="28769" y1="27391" x2="34163" y2="32577"/>
                            <a14:foregroundMark x1="34163" y1="32577" x2="39557" y2="29335"/>
                            <a14:foregroundMark x1="39834" y1="30308" x2="39834" y2="30308"/>
                            <a14:foregroundMark x1="39834" y1="29498" x2="39834" y2="29498"/>
                            <a14:foregroundMark x1="39557" y1="29173" x2="39004" y2="29173"/>
                            <a14:foregroundMark x1="39004" y1="29660" x2="39557" y2="30146"/>
                            <a14:foregroundMark x1="39834" y1="29660" x2="39834" y2="29660"/>
                            <a14:foregroundMark x1="40111" y1="29660" x2="40387" y2="29173"/>
                            <a14:foregroundMark x1="40387" y1="28363" x2="40526" y2="27715"/>
                            <a14:foregroundMark x1="40526" y1="27715" x2="40526" y2="27715"/>
                            <a14:foregroundMark x1="40526" y1="27553" x2="40802" y2="27066"/>
                            <a14:foregroundMark x1="40802" y1="27066" x2="40941" y2="26580"/>
                            <a14:foregroundMark x1="40941" y1="26580" x2="40941" y2="26580"/>
                            <a14:foregroundMark x1="41494" y1="26418" x2="41494" y2="26418"/>
                            <a14:foregroundMark x1="41494" y1="26418" x2="41494" y2="26418"/>
                            <a14:foregroundMark x1="41494" y1="26418" x2="41494" y2="26904"/>
                            <a14:foregroundMark x1="41632" y1="27066" x2="41632" y2="27066"/>
                            <a14:foregroundMark x1="41632" y1="28687" x2="41632" y2="28687"/>
                            <a14:foregroundMark x1="41079" y1="30146" x2="41079" y2="30146"/>
                            <a14:foregroundMark x1="40941" y1="30470" x2="40941" y2="30470"/>
                            <a14:foregroundMark x1="39834" y1="31929" x2="39834" y2="31929"/>
                            <a14:foregroundMark x1="39419" y1="32091" x2="39419" y2="32091"/>
                            <a14:foregroundMark x1="39142" y1="32253" x2="39142" y2="32253"/>
                            <a14:foregroundMark x1="38451" y1="32415" x2="38036" y2="32577"/>
                            <a14:foregroundMark x1="37483" y1="32577" x2="36929" y2="32577"/>
                            <a14:foregroundMark x1="37068" y1="32577" x2="37068" y2="32577"/>
                            <a14:foregroundMark x1="36100" y1="32739" x2="36100" y2="32739"/>
                            <a14:foregroundMark x1="35823" y1="32739" x2="35131" y2="32901"/>
                            <a14:foregroundMark x1="34716" y1="32901" x2="32642" y2="32415"/>
                            <a14:foregroundMark x1="31397" y1="32253" x2="31397" y2="32253"/>
                            <a14:foregroundMark x1="31259" y1="31929" x2="30844" y2="30956"/>
                            <a14:foregroundMark x1="30705" y1="30632" x2="30567" y2="29984"/>
                            <a14:foregroundMark x1="30152" y1="29011" x2="28216" y2="26904"/>
                            <a14:foregroundMark x1="28216" y1="26904" x2="28216" y2="26904"/>
                            <a14:foregroundMark x1="28354" y1="28525" x2="28631" y2="29011"/>
                            <a14:foregroundMark x1="29184" y1="29173" x2="29184" y2="29660"/>
                            <a14:foregroundMark x1="29184" y1="30470" x2="29184" y2="30470"/>
                            <a14:foregroundMark x1="29461" y1="30956" x2="29461" y2="30956"/>
                            <a14:foregroundMark x1="29599" y1="31118" x2="28907" y2="29335"/>
                            <a14:foregroundMark x1="28492" y1="28525" x2="28492" y2="27066"/>
                            <a14:foregroundMark x1="28492" y1="25446" x2="29046" y2="22853"/>
                            <a14:foregroundMark x1="29113" y1="22287" x2="29599" y2="21718"/>
                            <a14:foregroundMark x1="29599" y1="21718" x2="29599" y2="21718"/>
                            <a14:foregroundMark x1="40941" y1="26742" x2="40941" y2="26742"/>
                            <a14:foregroundMark x1="40941" y1="26742" x2="40941" y2="26418"/>
                            <a14:foregroundMark x1="41355" y1="27715" x2="41217" y2="26418"/>
                            <a14:foregroundMark x1="41217" y1="26418" x2="41217" y2="26418"/>
                            <a14:foregroundMark x1="41217" y1="26580" x2="41217" y2="27066"/>
                            <a14:foregroundMark x1="41355" y1="27553" x2="41632" y2="27066"/>
                            <a14:foregroundMark x1="41632" y1="27066" x2="41632" y2="27066"/>
                            <a14:foregroundMark x1="41355" y1="27391" x2="40881" y2="26094"/>
                            <a14:backgroundMark x1="8437" y1="35656" x2="22960" y2="28201"/>
                            <a14:backgroundMark x1="27210" y1="30956" x2="29461" y2="32415"/>
                            <a14:backgroundMark x1="26741" y1="30652" x2="27210" y2="30956"/>
                            <a14:backgroundMark x1="22960" y1="28201" x2="26488" y2="30488"/>
                            <a14:backgroundMark x1="30010" y1="32426" x2="30352" y2="32433"/>
                            <a14:backgroundMark x1="29461" y1="32415" x2="29878" y2="32423"/>
                            <a14:backgroundMark x1="42272" y1="23623" x2="42324" y2="22042"/>
                            <a14:backgroundMark x1="42228" y1="24942" x2="42249" y2="24315"/>
                            <a14:backgroundMark x1="42185" y1="26256" x2="42201" y2="25770"/>
                            <a14:backgroundMark x1="47026" y1="29335" x2="31812" y2="55429"/>
                            <a14:backgroundMark x1="31812" y1="55429" x2="19225" y2="56564"/>
                            <a14:backgroundMark x1="19225" y1="56564" x2="11895" y2="53160"/>
                            <a14:backgroundMark x1="11895" y1="53160" x2="10373" y2="44408"/>
                            <a14:backgroundMark x1="10373" y1="44408" x2="11618" y2="34684"/>
                            <a14:backgroundMark x1="11618" y1="34684" x2="25450" y2="57212"/>
                            <a14:backgroundMark x1="25450" y1="57212" x2="36100" y2="58833"/>
                            <a14:backgroundMark x1="36100" y1="58833" x2="50069" y2="41167"/>
                            <a14:backgroundMark x1="50069" y1="41167" x2="59198" y2="22366"/>
                            <a14:backgroundMark x1="59198" y1="22366" x2="29322" y2="89951"/>
                            <a14:backgroundMark x1="29322" y1="89951" x2="63762" y2="34198"/>
                            <a14:backgroundMark x1="63762" y1="34198" x2="49101" y2="82982"/>
                            <a14:backgroundMark x1="49101" y1="82982" x2="71231" y2="40681"/>
                            <a14:backgroundMark x1="71231" y1="40681" x2="64315" y2="64668"/>
                            <a14:backgroundMark x1="64315" y1="64668" x2="74412" y2="57699"/>
                            <a14:backgroundMark x1="74412" y1="57699" x2="81051" y2="48298"/>
                            <a14:backgroundMark x1="81051" y1="48298" x2="76763" y2="74554"/>
                            <a14:backgroundMark x1="76763" y1="74554" x2="85754" y2="52674"/>
                            <a14:backgroundMark x1="85754" y1="52674" x2="82296" y2="66937"/>
                            <a14:backgroundMark x1="82296" y1="66937" x2="83541" y2="54943"/>
                            <a14:backgroundMark x1="83541" y1="54943" x2="74412" y2="43760"/>
                            <a14:backgroundMark x1="74412" y1="43760" x2="67082" y2="41815"/>
                            <a14:backgroundMark x1="67082" y1="41815" x2="58091" y2="25122"/>
                            <a14:backgroundMark x1="58091" y1="25122" x2="56017" y2="16694"/>
                            <a14:backgroundMark x1="56017" y1="16694" x2="61549" y2="23177"/>
                            <a14:backgroundMark x1="61549" y1="23177" x2="70263" y2="29011"/>
                            <a14:backgroundMark x1="70263" y1="29011" x2="74136" y2="36953"/>
                            <a14:backgroundMark x1="74136" y1="36953" x2="79806" y2="59481"/>
                            <a14:backgroundMark x1="79806" y1="59481" x2="62241" y2="60940"/>
                            <a14:backgroundMark x1="62241" y1="60940" x2="11065" y2="41491"/>
                            <a14:backgroundMark x1="11065" y1="41491" x2="9820" y2="49433"/>
                            <a14:backgroundMark x1="9820" y1="49433" x2="14523" y2="60778"/>
                            <a14:backgroundMark x1="14523" y1="60778" x2="22407" y2="64830"/>
                            <a14:backgroundMark x1="22407" y1="64830" x2="80775" y2="76175"/>
                            <a14:backgroundMark x1="80775" y1="76175" x2="14938" y2="44084"/>
                            <a14:backgroundMark x1="14938" y1="44084" x2="21438" y2="38898"/>
                            <a14:backgroundMark x1="21438" y1="38898" x2="30567" y2="39546"/>
                            <a14:backgroundMark x1="30567" y1="39546" x2="24758" y2="32415"/>
                            <a14:backgroundMark x1="30472" y1="33859" x2="31812" y2="34198"/>
                            <a14:backgroundMark x1="24758" y1="32415" x2="30460" y2="33856"/>
                            <a14:backgroundMark x1="37923" y1="33387" x2="38534" y2="33306"/>
                            <a14:backgroundMark x1="36355" y1="33595" x2="37407" y2="33456"/>
                            <a14:backgroundMark x1="35331" y1="33731" x2="35623" y2="33692"/>
                            <a14:backgroundMark x1="31874" y1="34190" x2="31406" y2="34252"/>
                            <a14:backgroundMark x1="32713" y1="34078" x2="31975" y2="34176"/>
                            <a14:backgroundMark x1="39142" y1="33225" x2="55325" y2="33874"/>
                            <a14:backgroundMark x1="55325" y1="33874" x2="66390" y2="38574"/>
                            <a14:backgroundMark x1="66390" y1="38574" x2="72337" y2="45057"/>
                            <a14:backgroundMark x1="72337" y1="45057" x2="47994" y2="41329"/>
                            <a14:backgroundMark x1="47994" y1="41329" x2="39557" y2="45543"/>
                            <a14:backgroundMark x1="39557" y1="45543" x2="91425" y2="64830"/>
                            <a14:backgroundMark x1="91425" y1="64830" x2="83402" y2="69044"/>
                            <a14:backgroundMark x1="83402" y1="69044" x2="37759" y2="67261"/>
                            <a14:backgroundMark x1="28769" y1="21232" x2="29046" y2="20583"/>
                            <a14:backgroundMark x1="29184" y1="20583" x2="29322" y2="19773"/>
                            <a14:backgroundMark x1="29322" y1="19611" x2="29876" y2="19287"/>
                            <a14:backgroundMark x1="29876" y1="19287" x2="30567" y2="18963"/>
                            <a14:backgroundMark x1="30567" y1="18963" x2="31120" y2="18314"/>
                            <a14:backgroundMark x1="31120" y1="18314" x2="31120" y2="18314"/>
                            <a14:backgroundMark x1="31259" y1="18152" x2="31535" y2="17828"/>
                            <a14:backgroundMark x1="31812" y1="17666" x2="32780" y2="17180"/>
                            <a14:backgroundMark x1="32780" y1="17180" x2="33195" y2="16856"/>
                            <a14:backgroundMark x1="33195" y1="16856" x2="33748" y2="16694"/>
                            <a14:backgroundMark x1="33748" y1="16694" x2="33748" y2="16694"/>
                            <a14:backgroundMark x1="29322" y1="18152" x2="29461" y2="18639"/>
                            <a14:backgroundMark x1="29737" y1="18639" x2="31674" y2="17180"/>
                            <a14:backgroundMark x1="31535" y1="17342" x2="31950" y2="17342"/>
                            <a14:backgroundMark x1="31950" y1="17342" x2="34993" y2="17180"/>
                            <a14:backgroundMark x1="35131" y1="17342" x2="35131" y2="17342"/>
                            <a14:backgroundMark x1="35408" y1="17342" x2="35823" y2="17342"/>
                            <a14:backgroundMark x1="35823" y1="17342" x2="35823" y2="17342"/>
                            <a14:backgroundMark x1="36238" y1="17828" x2="36238" y2="17828"/>
                            <a14:backgroundMark x1="36515" y1="17990" x2="36929" y2="17990"/>
                            <a14:backgroundMark x1="37068" y1="17990" x2="39004" y2="18314"/>
                            <a14:backgroundMark x1="39142" y1="18314" x2="39142" y2="18314"/>
                            <a14:backgroundMark x1="38728" y1="18476" x2="39142" y2="18963"/>
                            <a14:backgroundMark x1="39419" y1="19449" x2="40111" y2="20421"/>
                            <a14:backgroundMark x1="40111" y1="20583" x2="40111" y2="20583"/>
                            <a14:backgroundMark x1="40387" y1="20908" x2="41770" y2="22528"/>
                            <a14:backgroundMark x1="41909" y1="22528" x2="41909" y2="22528"/>
                            <a14:backgroundMark x1="42185" y1="23825" x2="42600" y2="25122"/>
                            <a14:backgroundMark x1="42600" y1="25446" x2="42600" y2="25446"/>
                            <a14:backgroundMark x1="41494" y1="23177" x2="41494" y2="23177"/>
                            <a14:backgroundMark x1="41632" y1="23177" x2="42047" y2="23825"/>
                            <a14:backgroundMark x1="42047" y1="24149" x2="42047" y2="24149"/>
                            <a14:backgroundMark x1="42047" y1="24797" x2="42047" y2="26094"/>
                            <a14:backgroundMark x1="42047" y1="27229" x2="42324" y2="27877"/>
                            <a14:backgroundMark x1="42324" y1="29011" x2="42324" y2="29011"/>
                            <a14:backgroundMark x1="42324" y1="29660" x2="42047" y2="30308"/>
                            <a14:backgroundMark x1="41632" y1="30956" x2="41494" y2="31767"/>
                            <a14:backgroundMark x1="41494" y1="32091" x2="41494" y2="32091"/>
                            <a14:backgroundMark x1="41632" y1="30308" x2="42185" y2="28849"/>
                            <a14:backgroundMark x1="42185" y1="28525" x2="42185" y2="27553"/>
                            <a14:backgroundMark x1="42739" y1="23339" x2="42739" y2="23339"/>
                            <a14:backgroundMark x1="41770" y1="22366" x2="41770" y2="223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389111" y="1256747"/>
                <a:ext cx="1624234" cy="1386103"/>
              </a:xfrm>
              <a:prstGeom prst="rect">
                <a:avLst/>
              </a:prstGeom>
            </p:spPr>
          </p:pic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72B46DB7-A2BE-4A06-91D5-521FBB96F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4578" y1="21070" x2="34578" y2="21070"/>
                            <a14:foregroundMark x1="35685" y1="25770" x2="35685" y2="25770"/>
                            <a14:foregroundMark x1="35076" y1="17953" x2="34650" y2="17830"/>
                            <a14:foregroundMark x1="36338" y1="18316" x2="35435" y2="18056"/>
                            <a14:foregroundMark x1="39695" y1="25997" x2="35546" y2="20421"/>
                            <a14:foregroundMark x1="40249" y1="26742" x2="39767" y2="26094"/>
                            <a14:foregroundMark x1="35546" y1="20421" x2="28907" y2="22853"/>
                            <a14:foregroundMark x1="28907" y1="22853" x2="29046" y2="26904"/>
                            <a14:foregroundMark x1="28216" y1="24473" x2="28970" y2="21662"/>
                            <a14:foregroundMark x1="41385" y1="22882" x2="41909" y2="23177"/>
                            <a14:foregroundMark x1="38844" y1="21453" x2="39434" y2="21785"/>
                            <a14:foregroundMark x1="37349" y1="20612" x2="37728" y2="20825"/>
                            <a14:foregroundMark x1="34993" y1="19287" x2="35619" y2="19639"/>
                            <a14:foregroundMark x1="40934" y1="26094" x2="40664" y2="26904"/>
                            <a14:foregroundMark x1="28769" y1="27391" x2="34163" y2="32577"/>
                            <a14:foregroundMark x1="34163" y1="32577" x2="39557" y2="29335"/>
                            <a14:foregroundMark x1="39834" y1="30308" x2="39834" y2="30308"/>
                            <a14:foregroundMark x1="39834" y1="29498" x2="39834" y2="29498"/>
                            <a14:foregroundMark x1="39557" y1="29173" x2="39004" y2="29173"/>
                            <a14:foregroundMark x1="39004" y1="29660" x2="39557" y2="30146"/>
                            <a14:foregroundMark x1="39834" y1="29660" x2="39834" y2="29660"/>
                            <a14:foregroundMark x1="40111" y1="29660" x2="40387" y2="29173"/>
                            <a14:foregroundMark x1="40387" y1="28363" x2="40526" y2="27715"/>
                            <a14:foregroundMark x1="40526" y1="27715" x2="40526" y2="27715"/>
                            <a14:foregroundMark x1="40526" y1="27553" x2="40802" y2="27066"/>
                            <a14:foregroundMark x1="40802" y1="27066" x2="40941" y2="26580"/>
                            <a14:foregroundMark x1="40941" y1="26580" x2="40941" y2="26580"/>
                            <a14:foregroundMark x1="41494" y1="26418" x2="41494" y2="26418"/>
                            <a14:foregroundMark x1="41494" y1="26418" x2="41494" y2="26418"/>
                            <a14:foregroundMark x1="41494" y1="26418" x2="41494" y2="26904"/>
                            <a14:foregroundMark x1="41632" y1="27066" x2="41632" y2="27066"/>
                            <a14:foregroundMark x1="41632" y1="28687" x2="41632" y2="28687"/>
                            <a14:foregroundMark x1="41079" y1="30146" x2="41079" y2="30146"/>
                            <a14:foregroundMark x1="40941" y1="30470" x2="40941" y2="30470"/>
                            <a14:foregroundMark x1="39834" y1="31929" x2="39834" y2="31929"/>
                            <a14:foregroundMark x1="39419" y1="32091" x2="39419" y2="32091"/>
                            <a14:foregroundMark x1="39142" y1="32253" x2="39142" y2="32253"/>
                            <a14:foregroundMark x1="38451" y1="32415" x2="38036" y2="32577"/>
                            <a14:foregroundMark x1="37483" y1="32577" x2="36929" y2="32577"/>
                            <a14:foregroundMark x1="37068" y1="32577" x2="37068" y2="32577"/>
                            <a14:foregroundMark x1="36100" y1="32739" x2="36100" y2="32739"/>
                            <a14:foregroundMark x1="35823" y1="32739" x2="35131" y2="32901"/>
                            <a14:foregroundMark x1="34716" y1="32901" x2="32642" y2="32415"/>
                            <a14:foregroundMark x1="31397" y1="32253" x2="31397" y2="32253"/>
                            <a14:foregroundMark x1="31259" y1="31929" x2="30844" y2="30956"/>
                            <a14:foregroundMark x1="30705" y1="30632" x2="30567" y2="29984"/>
                            <a14:foregroundMark x1="30152" y1="29011" x2="28216" y2="26904"/>
                            <a14:foregroundMark x1="28216" y1="26904" x2="28216" y2="26904"/>
                            <a14:foregroundMark x1="28354" y1="28525" x2="28631" y2="29011"/>
                            <a14:foregroundMark x1="29184" y1="29173" x2="29184" y2="29660"/>
                            <a14:foregroundMark x1="29184" y1="30470" x2="29184" y2="30470"/>
                            <a14:foregroundMark x1="29461" y1="30956" x2="29461" y2="30956"/>
                            <a14:foregroundMark x1="29599" y1="31118" x2="28907" y2="29335"/>
                            <a14:foregroundMark x1="28492" y1="28525" x2="28492" y2="27066"/>
                            <a14:foregroundMark x1="28492" y1="25446" x2="29046" y2="22853"/>
                            <a14:foregroundMark x1="29113" y1="22287" x2="29599" y2="21718"/>
                            <a14:foregroundMark x1="29599" y1="21718" x2="29599" y2="21718"/>
                            <a14:foregroundMark x1="40941" y1="26742" x2="40941" y2="26742"/>
                            <a14:foregroundMark x1="40941" y1="26742" x2="40941" y2="26418"/>
                            <a14:foregroundMark x1="41355" y1="27715" x2="41217" y2="26418"/>
                            <a14:foregroundMark x1="41217" y1="26418" x2="41217" y2="26418"/>
                            <a14:foregroundMark x1="41217" y1="26580" x2="41217" y2="27066"/>
                            <a14:foregroundMark x1="41355" y1="27553" x2="41632" y2="27066"/>
                            <a14:foregroundMark x1="41632" y1="27066" x2="41632" y2="27066"/>
                            <a14:foregroundMark x1="41355" y1="27391" x2="40881" y2="26094"/>
                            <a14:backgroundMark x1="8437" y1="35656" x2="22960" y2="28201"/>
                            <a14:backgroundMark x1="27210" y1="30956" x2="29461" y2="32415"/>
                            <a14:backgroundMark x1="26741" y1="30652" x2="27210" y2="30956"/>
                            <a14:backgroundMark x1="22960" y1="28201" x2="26488" y2="30488"/>
                            <a14:backgroundMark x1="30010" y1="32426" x2="30352" y2="32433"/>
                            <a14:backgroundMark x1="29461" y1="32415" x2="29878" y2="32423"/>
                            <a14:backgroundMark x1="42272" y1="23623" x2="42324" y2="22042"/>
                            <a14:backgroundMark x1="42228" y1="24942" x2="42249" y2="24315"/>
                            <a14:backgroundMark x1="42185" y1="26256" x2="42201" y2="25770"/>
                            <a14:backgroundMark x1="47026" y1="29335" x2="31812" y2="55429"/>
                            <a14:backgroundMark x1="31812" y1="55429" x2="19225" y2="56564"/>
                            <a14:backgroundMark x1="19225" y1="56564" x2="11895" y2="53160"/>
                            <a14:backgroundMark x1="11895" y1="53160" x2="10373" y2="44408"/>
                            <a14:backgroundMark x1="10373" y1="44408" x2="11618" y2="34684"/>
                            <a14:backgroundMark x1="11618" y1="34684" x2="25450" y2="57212"/>
                            <a14:backgroundMark x1="25450" y1="57212" x2="36100" y2="58833"/>
                            <a14:backgroundMark x1="36100" y1="58833" x2="50069" y2="41167"/>
                            <a14:backgroundMark x1="50069" y1="41167" x2="59198" y2="22366"/>
                            <a14:backgroundMark x1="59198" y1="22366" x2="29322" y2="89951"/>
                            <a14:backgroundMark x1="29322" y1="89951" x2="63762" y2="34198"/>
                            <a14:backgroundMark x1="63762" y1="34198" x2="49101" y2="82982"/>
                            <a14:backgroundMark x1="49101" y1="82982" x2="71231" y2="40681"/>
                            <a14:backgroundMark x1="71231" y1="40681" x2="64315" y2="64668"/>
                            <a14:backgroundMark x1="64315" y1="64668" x2="74412" y2="57699"/>
                            <a14:backgroundMark x1="74412" y1="57699" x2="81051" y2="48298"/>
                            <a14:backgroundMark x1="81051" y1="48298" x2="76763" y2="74554"/>
                            <a14:backgroundMark x1="76763" y1="74554" x2="85754" y2="52674"/>
                            <a14:backgroundMark x1="85754" y1="52674" x2="82296" y2="66937"/>
                            <a14:backgroundMark x1="82296" y1="66937" x2="83541" y2="54943"/>
                            <a14:backgroundMark x1="83541" y1="54943" x2="74412" y2="43760"/>
                            <a14:backgroundMark x1="74412" y1="43760" x2="67082" y2="41815"/>
                            <a14:backgroundMark x1="67082" y1="41815" x2="58091" y2="25122"/>
                            <a14:backgroundMark x1="58091" y1="25122" x2="56017" y2="16694"/>
                            <a14:backgroundMark x1="56017" y1="16694" x2="61549" y2="23177"/>
                            <a14:backgroundMark x1="61549" y1="23177" x2="70263" y2="29011"/>
                            <a14:backgroundMark x1="70263" y1="29011" x2="74136" y2="36953"/>
                            <a14:backgroundMark x1="74136" y1="36953" x2="79806" y2="59481"/>
                            <a14:backgroundMark x1="79806" y1="59481" x2="62241" y2="60940"/>
                            <a14:backgroundMark x1="62241" y1="60940" x2="11065" y2="41491"/>
                            <a14:backgroundMark x1="11065" y1="41491" x2="9820" y2="49433"/>
                            <a14:backgroundMark x1="9820" y1="49433" x2="14523" y2="60778"/>
                            <a14:backgroundMark x1="14523" y1="60778" x2="22407" y2="64830"/>
                            <a14:backgroundMark x1="22407" y1="64830" x2="80775" y2="76175"/>
                            <a14:backgroundMark x1="80775" y1="76175" x2="14938" y2="44084"/>
                            <a14:backgroundMark x1="14938" y1="44084" x2="21438" y2="38898"/>
                            <a14:backgroundMark x1="21438" y1="38898" x2="30567" y2="39546"/>
                            <a14:backgroundMark x1="30567" y1="39546" x2="24758" y2="32415"/>
                            <a14:backgroundMark x1="30472" y1="33859" x2="31812" y2="34198"/>
                            <a14:backgroundMark x1="24758" y1="32415" x2="30460" y2="33856"/>
                            <a14:backgroundMark x1="37923" y1="33387" x2="38534" y2="33306"/>
                            <a14:backgroundMark x1="36355" y1="33595" x2="37407" y2="33456"/>
                            <a14:backgroundMark x1="35331" y1="33731" x2="35623" y2="33692"/>
                            <a14:backgroundMark x1="31874" y1="34190" x2="31406" y2="34252"/>
                            <a14:backgroundMark x1="32713" y1="34078" x2="31975" y2="34176"/>
                            <a14:backgroundMark x1="39142" y1="33225" x2="55325" y2="33874"/>
                            <a14:backgroundMark x1="55325" y1="33874" x2="66390" y2="38574"/>
                            <a14:backgroundMark x1="66390" y1="38574" x2="72337" y2="45057"/>
                            <a14:backgroundMark x1="72337" y1="45057" x2="47994" y2="41329"/>
                            <a14:backgroundMark x1="47994" y1="41329" x2="39557" y2="45543"/>
                            <a14:backgroundMark x1="39557" y1="45543" x2="91425" y2="64830"/>
                            <a14:backgroundMark x1="91425" y1="64830" x2="83402" y2="69044"/>
                            <a14:backgroundMark x1="83402" y1="69044" x2="37759" y2="67261"/>
                            <a14:backgroundMark x1="28769" y1="21232" x2="29046" y2="20583"/>
                            <a14:backgroundMark x1="29184" y1="20583" x2="29322" y2="19773"/>
                            <a14:backgroundMark x1="29322" y1="19611" x2="29876" y2="19287"/>
                            <a14:backgroundMark x1="29876" y1="19287" x2="30567" y2="18963"/>
                            <a14:backgroundMark x1="30567" y1="18963" x2="31120" y2="18314"/>
                            <a14:backgroundMark x1="31120" y1="18314" x2="31120" y2="18314"/>
                            <a14:backgroundMark x1="31259" y1="18152" x2="31535" y2="17828"/>
                            <a14:backgroundMark x1="31812" y1="17666" x2="32780" y2="17180"/>
                            <a14:backgroundMark x1="32780" y1="17180" x2="33195" y2="16856"/>
                            <a14:backgroundMark x1="33195" y1="16856" x2="33748" y2="16694"/>
                            <a14:backgroundMark x1="33748" y1="16694" x2="33748" y2="16694"/>
                            <a14:backgroundMark x1="29322" y1="18152" x2="29461" y2="18639"/>
                            <a14:backgroundMark x1="29737" y1="18639" x2="31674" y2="17180"/>
                            <a14:backgroundMark x1="31535" y1="17342" x2="31950" y2="17342"/>
                            <a14:backgroundMark x1="31950" y1="17342" x2="34993" y2="17180"/>
                            <a14:backgroundMark x1="35131" y1="17342" x2="35131" y2="17342"/>
                            <a14:backgroundMark x1="35408" y1="17342" x2="35823" y2="17342"/>
                            <a14:backgroundMark x1="35823" y1="17342" x2="35823" y2="17342"/>
                            <a14:backgroundMark x1="36238" y1="17828" x2="36238" y2="17828"/>
                            <a14:backgroundMark x1="36515" y1="17990" x2="36929" y2="17990"/>
                            <a14:backgroundMark x1="37068" y1="17990" x2="39004" y2="18314"/>
                            <a14:backgroundMark x1="39142" y1="18314" x2="39142" y2="18314"/>
                            <a14:backgroundMark x1="38728" y1="18476" x2="39142" y2="18963"/>
                            <a14:backgroundMark x1="39419" y1="19449" x2="40111" y2="20421"/>
                            <a14:backgroundMark x1="40111" y1="20583" x2="40111" y2="20583"/>
                            <a14:backgroundMark x1="40387" y1="20908" x2="41770" y2="22528"/>
                            <a14:backgroundMark x1="41909" y1="22528" x2="41909" y2="22528"/>
                            <a14:backgroundMark x1="42185" y1="23825" x2="42600" y2="25122"/>
                            <a14:backgroundMark x1="42600" y1="25446" x2="42600" y2="25446"/>
                            <a14:backgroundMark x1="41494" y1="23177" x2="41494" y2="23177"/>
                            <a14:backgroundMark x1="41632" y1="23177" x2="42047" y2="23825"/>
                            <a14:backgroundMark x1="42047" y1="24149" x2="42047" y2="24149"/>
                            <a14:backgroundMark x1="42047" y1="24797" x2="42047" y2="26094"/>
                            <a14:backgroundMark x1="42047" y1="27229" x2="42324" y2="27877"/>
                            <a14:backgroundMark x1="42324" y1="29011" x2="42324" y2="29011"/>
                            <a14:backgroundMark x1="42324" y1="29660" x2="42047" y2="30308"/>
                            <a14:backgroundMark x1="41632" y1="30956" x2="41494" y2="31767"/>
                            <a14:backgroundMark x1="41494" y1="32091" x2="41494" y2="32091"/>
                            <a14:backgroundMark x1="41632" y1="30308" x2="42185" y2="28849"/>
                            <a14:backgroundMark x1="42185" y1="28525" x2="42185" y2="27553"/>
                            <a14:backgroundMark x1="42739" y1="23339" x2="42739" y2="23339"/>
                            <a14:backgroundMark x1="41770" y1="22366" x2="41770" y2="223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18358" y="4610914"/>
                <a:ext cx="1624234" cy="1386103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07E73D91-0676-4540-8882-6B6326A6D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4578" y1="21070" x2="34578" y2="21070"/>
                            <a14:foregroundMark x1="35685" y1="25770" x2="35685" y2="25770"/>
                            <a14:foregroundMark x1="35076" y1="17953" x2="34650" y2="17830"/>
                            <a14:foregroundMark x1="36338" y1="18316" x2="35435" y2="18056"/>
                            <a14:foregroundMark x1="39695" y1="25997" x2="35546" y2="20421"/>
                            <a14:foregroundMark x1="40249" y1="26742" x2="39767" y2="26094"/>
                            <a14:foregroundMark x1="35546" y1="20421" x2="28907" y2="22853"/>
                            <a14:foregroundMark x1="28907" y1="22853" x2="29046" y2="26904"/>
                            <a14:foregroundMark x1="28216" y1="24473" x2="28970" y2="21662"/>
                            <a14:foregroundMark x1="41385" y1="22882" x2="41909" y2="23177"/>
                            <a14:foregroundMark x1="38844" y1="21453" x2="39434" y2="21785"/>
                            <a14:foregroundMark x1="37349" y1="20612" x2="37728" y2="20825"/>
                            <a14:foregroundMark x1="34993" y1="19287" x2="35619" y2="19639"/>
                            <a14:foregroundMark x1="40934" y1="26094" x2="40664" y2="26904"/>
                            <a14:foregroundMark x1="28769" y1="27391" x2="34163" y2="32577"/>
                            <a14:foregroundMark x1="34163" y1="32577" x2="39557" y2="29335"/>
                            <a14:foregroundMark x1="39834" y1="30308" x2="39834" y2="30308"/>
                            <a14:foregroundMark x1="39834" y1="29498" x2="39834" y2="29498"/>
                            <a14:foregroundMark x1="39557" y1="29173" x2="39004" y2="29173"/>
                            <a14:foregroundMark x1="39004" y1="29660" x2="39557" y2="30146"/>
                            <a14:foregroundMark x1="39834" y1="29660" x2="39834" y2="29660"/>
                            <a14:foregroundMark x1="40111" y1="29660" x2="40387" y2="29173"/>
                            <a14:foregroundMark x1="40387" y1="28363" x2="40526" y2="27715"/>
                            <a14:foregroundMark x1="40526" y1="27715" x2="40526" y2="27715"/>
                            <a14:foregroundMark x1="40526" y1="27553" x2="40802" y2="27066"/>
                            <a14:foregroundMark x1="40802" y1="27066" x2="40941" y2="26580"/>
                            <a14:foregroundMark x1="40941" y1="26580" x2="40941" y2="26580"/>
                            <a14:foregroundMark x1="41494" y1="26418" x2="41494" y2="26418"/>
                            <a14:foregroundMark x1="41494" y1="26418" x2="41494" y2="26418"/>
                            <a14:foregroundMark x1="41494" y1="26418" x2="41494" y2="26904"/>
                            <a14:foregroundMark x1="41632" y1="27066" x2="41632" y2="27066"/>
                            <a14:foregroundMark x1="41632" y1="28687" x2="41632" y2="28687"/>
                            <a14:foregroundMark x1="41079" y1="30146" x2="41079" y2="30146"/>
                            <a14:foregroundMark x1="40941" y1="30470" x2="40941" y2="30470"/>
                            <a14:foregroundMark x1="39834" y1="31929" x2="39834" y2="31929"/>
                            <a14:foregroundMark x1="39419" y1="32091" x2="39419" y2="32091"/>
                            <a14:foregroundMark x1="39142" y1="32253" x2="39142" y2="32253"/>
                            <a14:foregroundMark x1="38451" y1="32415" x2="38036" y2="32577"/>
                            <a14:foregroundMark x1="37483" y1="32577" x2="36929" y2="32577"/>
                            <a14:foregroundMark x1="37068" y1="32577" x2="37068" y2="32577"/>
                            <a14:foregroundMark x1="36100" y1="32739" x2="36100" y2="32739"/>
                            <a14:foregroundMark x1="35823" y1="32739" x2="35131" y2="32901"/>
                            <a14:foregroundMark x1="34716" y1="32901" x2="32642" y2="32415"/>
                            <a14:foregroundMark x1="31397" y1="32253" x2="31397" y2="32253"/>
                            <a14:foregroundMark x1="31259" y1="31929" x2="30844" y2="30956"/>
                            <a14:foregroundMark x1="30705" y1="30632" x2="30567" y2="29984"/>
                            <a14:foregroundMark x1="30152" y1="29011" x2="28216" y2="26904"/>
                            <a14:foregroundMark x1="28216" y1="26904" x2="28216" y2="26904"/>
                            <a14:foregroundMark x1="28354" y1="28525" x2="28631" y2="29011"/>
                            <a14:foregroundMark x1="29184" y1="29173" x2="29184" y2="29660"/>
                            <a14:foregroundMark x1="29184" y1="30470" x2="29184" y2="30470"/>
                            <a14:foregroundMark x1="29461" y1="30956" x2="29461" y2="30956"/>
                            <a14:foregroundMark x1="29599" y1="31118" x2="28907" y2="29335"/>
                            <a14:foregroundMark x1="28492" y1="28525" x2="28492" y2="27066"/>
                            <a14:foregroundMark x1="28492" y1="25446" x2="29046" y2="22853"/>
                            <a14:foregroundMark x1="29113" y1="22287" x2="29599" y2="21718"/>
                            <a14:foregroundMark x1="29599" y1="21718" x2="29599" y2="21718"/>
                            <a14:foregroundMark x1="40941" y1="26742" x2="40941" y2="26742"/>
                            <a14:foregroundMark x1="40941" y1="26742" x2="40941" y2="26418"/>
                            <a14:foregroundMark x1="41355" y1="27715" x2="41217" y2="26418"/>
                            <a14:foregroundMark x1="41217" y1="26418" x2="41217" y2="26418"/>
                            <a14:foregroundMark x1="41217" y1="26580" x2="41217" y2="27066"/>
                            <a14:foregroundMark x1="41355" y1="27553" x2="41632" y2="27066"/>
                            <a14:foregroundMark x1="41632" y1="27066" x2="41632" y2="27066"/>
                            <a14:foregroundMark x1="41355" y1="27391" x2="40881" y2="26094"/>
                            <a14:backgroundMark x1="8437" y1="35656" x2="22960" y2="28201"/>
                            <a14:backgroundMark x1="27210" y1="30956" x2="29461" y2="32415"/>
                            <a14:backgroundMark x1="26741" y1="30652" x2="27210" y2="30956"/>
                            <a14:backgroundMark x1="22960" y1="28201" x2="26488" y2="30488"/>
                            <a14:backgroundMark x1="30010" y1="32426" x2="30352" y2="32433"/>
                            <a14:backgroundMark x1="29461" y1="32415" x2="29878" y2="32423"/>
                            <a14:backgroundMark x1="42272" y1="23623" x2="42324" y2="22042"/>
                            <a14:backgroundMark x1="42228" y1="24942" x2="42249" y2="24315"/>
                            <a14:backgroundMark x1="42185" y1="26256" x2="42201" y2="25770"/>
                            <a14:backgroundMark x1="47026" y1="29335" x2="31812" y2="55429"/>
                            <a14:backgroundMark x1="31812" y1="55429" x2="19225" y2="56564"/>
                            <a14:backgroundMark x1="19225" y1="56564" x2="11895" y2="53160"/>
                            <a14:backgroundMark x1="11895" y1="53160" x2="10373" y2="44408"/>
                            <a14:backgroundMark x1="10373" y1="44408" x2="11618" y2="34684"/>
                            <a14:backgroundMark x1="11618" y1="34684" x2="25450" y2="57212"/>
                            <a14:backgroundMark x1="25450" y1="57212" x2="36100" y2="58833"/>
                            <a14:backgroundMark x1="36100" y1="58833" x2="50069" y2="41167"/>
                            <a14:backgroundMark x1="50069" y1="41167" x2="59198" y2="22366"/>
                            <a14:backgroundMark x1="59198" y1="22366" x2="29322" y2="89951"/>
                            <a14:backgroundMark x1="29322" y1="89951" x2="63762" y2="34198"/>
                            <a14:backgroundMark x1="63762" y1="34198" x2="49101" y2="82982"/>
                            <a14:backgroundMark x1="49101" y1="82982" x2="71231" y2="40681"/>
                            <a14:backgroundMark x1="71231" y1="40681" x2="64315" y2="64668"/>
                            <a14:backgroundMark x1="64315" y1="64668" x2="74412" y2="57699"/>
                            <a14:backgroundMark x1="74412" y1="57699" x2="81051" y2="48298"/>
                            <a14:backgroundMark x1="81051" y1="48298" x2="76763" y2="74554"/>
                            <a14:backgroundMark x1="76763" y1="74554" x2="85754" y2="52674"/>
                            <a14:backgroundMark x1="85754" y1="52674" x2="82296" y2="66937"/>
                            <a14:backgroundMark x1="82296" y1="66937" x2="83541" y2="54943"/>
                            <a14:backgroundMark x1="83541" y1="54943" x2="74412" y2="43760"/>
                            <a14:backgroundMark x1="74412" y1="43760" x2="67082" y2="41815"/>
                            <a14:backgroundMark x1="67082" y1="41815" x2="58091" y2="25122"/>
                            <a14:backgroundMark x1="58091" y1="25122" x2="56017" y2="16694"/>
                            <a14:backgroundMark x1="56017" y1="16694" x2="61549" y2="23177"/>
                            <a14:backgroundMark x1="61549" y1="23177" x2="70263" y2="29011"/>
                            <a14:backgroundMark x1="70263" y1="29011" x2="74136" y2="36953"/>
                            <a14:backgroundMark x1="74136" y1="36953" x2="79806" y2="59481"/>
                            <a14:backgroundMark x1="79806" y1="59481" x2="62241" y2="60940"/>
                            <a14:backgroundMark x1="62241" y1="60940" x2="11065" y2="41491"/>
                            <a14:backgroundMark x1="11065" y1="41491" x2="9820" y2="49433"/>
                            <a14:backgroundMark x1="9820" y1="49433" x2="14523" y2="60778"/>
                            <a14:backgroundMark x1="14523" y1="60778" x2="22407" y2="64830"/>
                            <a14:backgroundMark x1="22407" y1="64830" x2="80775" y2="76175"/>
                            <a14:backgroundMark x1="80775" y1="76175" x2="14938" y2="44084"/>
                            <a14:backgroundMark x1="14938" y1="44084" x2="21438" y2="38898"/>
                            <a14:backgroundMark x1="21438" y1="38898" x2="30567" y2="39546"/>
                            <a14:backgroundMark x1="30567" y1="39546" x2="24758" y2="32415"/>
                            <a14:backgroundMark x1="30472" y1="33859" x2="31812" y2="34198"/>
                            <a14:backgroundMark x1="24758" y1="32415" x2="30460" y2="33856"/>
                            <a14:backgroundMark x1="37923" y1="33387" x2="38534" y2="33306"/>
                            <a14:backgroundMark x1="36355" y1="33595" x2="37407" y2="33456"/>
                            <a14:backgroundMark x1="35331" y1="33731" x2="35623" y2="33692"/>
                            <a14:backgroundMark x1="31874" y1="34190" x2="31406" y2="34252"/>
                            <a14:backgroundMark x1="32713" y1="34078" x2="31975" y2="34176"/>
                            <a14:backgroundMark x1="39142" y1="33225" x2="55325" y2="33874"/>
                            <a14:backgroundMark x1="55325" y1="33874" x2="66390" y2="38574"/>
                            <a14:backgroundMark x1="66390" y1="38574" x2="72337" y2="45057"/>
                            <a14:backgroundMark x1="72337" y1="45057" x2="47994" y2="41329"/>
                            <a14:backgroundMark x1="47994" y1="41329" x2="39557" y2="45543"/>
                            <a14:backgroundMark x1="39557" y1="45543" x2="91425" y2="64830"/>
                            <a14:backgroundMark x1="91425" y1="64830" x2="83402" y2="69044"/>
                            <a14:backgroundMark x1="83402" y1="69044" x2="37759" y2="67261"/>
                            <a14:backgroundMark x1="28769" y1="21232" x2="29046" y2="20583"/>
                            <a14:backgroundMark x1="29184" y1="20583" x2="29322" y2="19773"/>
                            <a14:backgroundMark x1="29322" y1="19611" x2="29876" y2="19287"/>
                            <a14:backgroundMark x1="29876" y1="19287" x2="30567" y2="18963"/>
                            <a14:backgroundMark x1="30567" y1="18963" x2="31120" y2="18314"/>
                            <a14:backgroundMark x1="31120" y1="18314" x2="31120" y2="18314"/>
                            <a14:backgroundMark x1="31259" y1="18152" x2="31535" y2="17828"/>
                            <a14:backgroundMark x1="31812" y1="17666" x2="32780" y2="17180"/>
                            <a14:backgroundMark x1="32780" y1="17180" x2="33195" y2="16856"/>
                            <a14:backgroundMark x1="33195" y1="16856" x2="33748" y2="16694"/>
                            <a14:backgroundMark x1="33748" y1="16694" x2="33748" y2="16694"/>
                            <a14:backgroundMark x1="29322" y1="18152" x2="29461" y2="18639"/>
                            <a14:backgroundMark x1="29737" y1="18639" x2="31674" y2="17180"/>
                            <a14:backgroundMark x1="31535" y1="17342" x2="31950" y2="17342"/>
                            <a14:backgroundMark x1="31950" y1="17342" x2="34993" y2="17180"/>
                            <a14:backgroundMark x1="35131" y1="17342" x2="35131" y2="17342"/>
                            <a14:backgroundMark x1="35408" y1="17342" x2="35823" y2="17342"/>
                            <a14:backgroundMark x1="35823" y1="17342" x2="35823" y2="17342"/>
                            <a14:backgroundMark x1="36238" y1="17828" x2="36238" y2="17828"/>
                            <a14:backgroundMark x1="36515" y1="17990" x2="36929" y2="17990"/>
                            <a14:backgroundMark x1="37068" y1="17990" x2="39004" y2="18314"/>
                            <a14:backgroundMark x1="39142" y1="18314" x2="39142" y2="18314"/>
                            <a14:backgroundMark x1="38728" y1="18476" x2="39142" y2="18963"/>
                            <a14:backgroundMark x1="39419" y1="19449" x2="40111" y2="20421"/>
                            <a14:backgroundMark x1="40111" y1="20583" x2="40111" y2="20583"/>
                            <a14:backgroundMark x1="40387" y1="20908" x2="41770" y2="22528"/>
                            <a14:backgroundMark x1="41909" y1="22528" x2="41909" y2="22528"/>
                            <a14:backgroundMark x1="42185" y1="23825" x2="42600" y2="25122"/>
                            <a14:backgroundMark x1="42600" y1="25446" x2="42600" y2="25446"/>
                            <a14:backgroundMark x1="41494" y1="23177" x2="41494" y2="23177"/>
                            <a14:backgroundMark x1="41632" y1="23177" x2="42047" y2="23825"/>
                            <a14:backgroundMark x1="42047" y1="24149" x2="42047" y2="24149"/>
                            <a14:backgroundMark x1="42047" y1="24797" x2="42047" y2="26094"/>
                            <a14:backgroundMark x1="42047" y1="27229" x2="42324" y2="27877"/>
                            <a14:backgroundMark x1="42324" y1="29011" x2="42324" y2="29011"/>
                            <a14:backgroundMark x1="42324" y1="29660" x2="42047" y2="30308"/>
                            <a14:backgroundMark x1="41632" y1="30956" x2="41494" y2="31767"/>
                            <a14:backgroundMark x1="41494" y1="32091" x2="41494" y2="32091"/>
                            <a14:backgroundMark x1="41632" y1="30308" x2="42185" y2="28849"/>
                            <a14:backgroundMark x1="42185" y1="28525" x2="42185" y2="27553"/>
                            <a14:backgroundMark x1="42739" y1="23339" x2="42739" y2="23339"/>
                            <a14:backgroundMark x1="41770" y1="22366" x2="41770" y2="223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70762" y="3792423"/>
                <a:ext cx="1624234" cy="1386103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C59F6E9E-AACE-40DB-8878-B8E62366C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58645" y1="17342" x2="65560" y2="13452"/>
                            <a14:foregroundMark x1="65560" y1="13452" x2="69986" y2="19773"/>
                            <a14:foregroundMark x1="69986" y1="19773" x2="67420" y2="26503"/>
                            <a14:foregroundMark x1="59764" y1="26596" x2="59613" y2="26580"/>
                            <a14:foregroundMark x1="60539" y1="26680" x2="60250" y2="26649"/>
                            <a14:foregroundMark x1="59613" y1="26580" x2="58506" y2="17990"/>
                            <a14:foregroundMark x1="58506" y1="17990" x2="58783" y2="16856"/>
                            <a14:backgroundMark x1="5256" y1="13128" x2="16044" y2="78120"/>
                            <a14:backgroundMark x1="16044" y1="78120" x2="23375" y2="66937"/>
                            <a14:backgroundMark x1="23375" y1="66937" x2="25311" y2="29335"/>
                            <a14:backgroundMark x1="25311" y1="29335" x2="16736" y2="58995"/>
                            <a14:backgroundMark x1="16736" y1="58995" x2="21024" y2="51053"/>
                            <a14:backgroundMark x1="21024" y1="51053" x2="25588" y2="18314"/>
                            <a14:backgroundMark x1="25588" y1="18314" x2="25450" y2="51216"/>
                            <a14:backgroundMark x1="25450" y1="51216" x2="39004" y2="24149"/>
                            <a14:backgroundMark x1="39004" y1="24149" x2="35685" y2="53485"/>
                            <a14:backgroundMark x1="35685" y1="53485" x2="37068" y2="31442"/>
                            <a14:backgroundMark x1="37068" y1="31442" x2="32780" y2="61750"/>
                            <a14:backgroundMark x1="32780" y1="61750" x2="35685" y2="54295"/>
                            <a14:backgroundMark x1="35685" y1="54295" x2="30290" y2="95462"/>
                            <a14:backgroundMark x1="30290" y1="95462" x2="33333" y2="84927"/>
                            <a14:backgroundMark x1="33333" y1="84927" x2="38589" y2="35818"/>
                            <a14:backgroundMark x1="38589" y1="35818" x2="39419" y2="55429"/>
                            <a14:backgroundMark x1="39419" y1="55429" x2="44398" y2="28849"/>
                            <a14:backgroundMark x1="44398" y1="28849" x2="43430" y2="47974"/>
                            <a14:backgroundMark x1="43430" y1="47974" x2="59751" y2="28039"/>
                            <a14:backgroundMark x1="59751" y1="28039" x2="68050" y2="29011"/>
                            <a14:backgroundMark x1="68050" y1="29011" x2="76902" y2="55754"/>
                            <a14:backgroundMark x1="76902" y1="55754" x2="78285" y2="67747"/>
                            <a14:backgroundMark x1="78285" y1="67747" x2="87552" y2="53160"/>
                            <a14:backgroundMark x1="87552" y1="53160" x2="85892" y2="68395"/>
                            <a14:backgroundMark x1="85892" y1="68395" x2="91148" y2="57699"/>
                            <a14:backgroundMark x1="91148" y1="57699" x2="83264" y2="66288"/>
                            <a14:backgroundMark x1="83264" y1="66288" x2="79945" y2="58509"/>
                            <a14:backgroundMark x1="79945" y1="58509" x2="79530" y2="39060"/>
                            <a14:backgroundMark x1="79530" y1="39060" x2="81881" y2="48298"/>
                            <a14:backgroundMark x1="81881" y1="48298" x2="78147" y2="82982"/>
                            <a14:backgroundMark x1="78147" y1="82982" x2="68880" y2="64830"/>
                            <a14:backgroundMark x1="68880" y1="64830" x2="53665" y2="60616"/>
                            <a14:backgroundMark x1="53665" y1="60616" x2="34993" y2="63371"/>
                            <a14:backgroundMark x1="34993" y1="63371" x2="17427" y2="71799"/>
                            <a14:backgroundMark x1="17427" y1="71799" x2="94606" y2="81361"/>
                            <a14:backgroundMark x1="94606" y1="81361" x2="23928" y2="66937"/>
                            <a14:backgroundMark x1="23928" y1="66937" x2="58368" y2="60292"/>
                            <a14:backgroundMark x1="58368" y1="60292" x2="50207" y2="57536"/>
                            <a14:backgroundMark x1="50207" y1="57536" x2="70539" y2="58185"/>
                            <a14:backgroundMark x1="70539" y1="58185" x2="33333" y2="54619"/>
                            <a14:backgroundMark x1="33333" y1="54619" x2="58506" y2="50729"/>
                            <a14:backgroundMark x1="58506" y1="50729" x2="49793" y2="47974"/>
                            <a14:backgroundMark x1="49793" y1="47974" x2="55187" y2="42301"/>
                            <a14:backgroundMark x1="55187" y1="42301" x2="19225" y2="41005"/>
                            <a14:backgroundMark x1="19225" y1="41005" x2="33610" y2="38574"/>
                            <a14:backgroundMark x1="33610" y1="38574" x2="38174" y2="4327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68648" y="2846837"/>
                <a:ext cx="2621631" cy="2237270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35E136B9-DA0F-4FED-98D5-8BCB2CF80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58645" y1="17342" x2="65560" y2="13452"/>
                            <a14:foregroundMark x1="65560" y1="13452" x2="69986" y2="19773"/>
                            <a14:foregroundMark x1="69986" y1="19773" x2="67420" y2="26503"/>
                            <a14:foregroundMark x1="59764" y1="26596" x2="59613" y2="26580"/>
                            <a14:foregroundMark x1="60539" y1="26680" x2="60250" y2="26649"/>
                            <a14:foregroundMark x1="59613" y1="26580" x2="58506" y2="17990"/>
                            <a14:foregroundMark x1="58506" y1="17990" x2="58783" y2="16856"/>
                            <a14:backgroundMark x1="5256" y1="13128" x2="16044" y2="78120"/>
                            <a14:backgroundMark x1="16044" y1="78120" x2="23375" y2="66937"/>
                            <a14:backgroundMark x1="23375" y1="66937" x2="25311" y2="29335"/>
                            <a14:backgroundMark x1="25311" y1="29335" x2="16736" y2="58995"/>
                            <a14:backgroundMark x1="16736" y1="58995" x2="21024" y2="51053"/>
                            <a14:backgroundMark x1="21024" y1="51053" x2="25588" y2="18314"/>
                            <a14:backgroundMark x1="25588" y1="18314" x2="25450" y2="51216"/>
                            <a14:backgroundMark x1="25450" y1="51216" x2="39004" y2="24149"/>
                            <a14:backgroundMark x1="39004" y1="24149" x2="35685" y2="53485"/>
                            <a14:backgroundMark x1="35685" y1="53485" x2="37068" y2="31442"/>
                            <a14:backgroundMark x1="37068" y1="31442" x2="32780" y2="61750"/>
                            <a14:backgroundMark x1="32780" y1="61750" x2="35685" y2="54295"/>
                            <a14:backgroundMark x1="35685" y1="54295" x2="30290" y2="95462"/>
                            <a14:backgroundMark x1="30290" y1="95462" x2="33333" y2="84927"/>
                            <a14:backgroundMark x1="33333" y1="84927" x2="38589" y2="35818"/>
                            <a14:backgroundMark x1="38589" y1="35818" x2="39419" y2="55429"/>
                            <a14:backgroundMark x1="39419" y1="55429" x2="44398" y2="28849"/>
                            <a14:backgroundMark x1="44398" y1="28849" x2="43430" y2="47974"/>
                            <a14:backgroundMark x1="43430" y1="47974" x2="59751" y2="28039"/>
                            <a14:backgroundMark x1="59751" y1="28039" x2="68050" y2="29011"/>
                            <a14:backgroundMark x1="68050" y1="29011" x2="76902" y2="55754"/>
                            <a14:backgroundMark x1="76902" y1="55754" x2="78285" y2="67747"/>
                            <a14:backgroundMark x1="78285" y1="67747" x2="87552" y2="53160"/>
                            <a14:backgroundMark x1="87552" y1="53160" x2="85892" y2="68395"/>
                            <a14:backgroundMark x1="85892" y1="68395" x2="91148" y2="57699"/>
                            <a14:backgroundMark x1="91148" y1="57699" x2="83264" y2="66288"/>
                            <a14:backgroundMark x1="83264" y1="66288" x2="79945" y2="58509"/>
                            <a14:backgroundMark x1="79945" y1="58509" x2="79530" y2="39060"/>
                            <a14:backgroundMark x1="79530" y1="39060" x2="81881" y2="48298"/>
                            <a14:backgroundMark x1="81881" y1="48298" x2="78147" y2="82982"/>
                            <a14:backgroundMark x1="78147" y1="82982" x2="68880" y2="64830"/>
                            <a14:backgroundMark x1="68880" y1="64830" x2="53665" y2="60616"/>
                            <a14:backgroundMark x1="53665" y1="60616" x2="34993" y2="63371"/>
                            <a14:backgroundMark x1="34993" y1="63371" x2="17427" y2="71799"/>
                            <a14:backgroundMark x1="17427" y1="71799" x2="94606" y2="81361"/>
                            <a14:backgroundMark x1="94606" y1="81361" x2="23928" y2="66937"/>
                            <a14:backgroundMark x1="23928" y1="66937" x2="58368" y2="60292"/>
                            <a14:backgroundMark x1="58368" y1="60292" x2="50207" y2="57536"/>
                            <a14:backgroundMark x1="50207" y1="57536" x2="70539" y2="58185"/>
                            <a14:backgroundMark x1="70539" y1="58185" x2="33333" y2="54619"/>
                            <a14:backgroundMark x1="33333" y1="54619" x2="58506" y2="50729"/>
                            <a14:backgroundMark x1="58506" y1="50729" x2="49793" y2="47974"/>
                            <a14:backgroundMark x1="49793" y1="47974" x2="55187" y2="42301"/>
                            <a14:backgroundMark x1="55187" y1="42301" x2="19225" y2="41005"/>
                            <a14:backgroundMark x1="19225" y1="41005" x2="33610" y2="38574"/>
                            <a14:backgroundMark x1="33610" y1="38574" x2="38174" y2="4327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134126" y="4054198"/>
                <a:ext cx="2621631" cy="2237270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ACB3108F-A990-4FE0-AB55-08D1DF476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58645" y1="17342" x2="65560" y2="13452"/>
                            <a14:foregroundMark x1="65560" y1="13452" x2="69986" y2="19773"/>
                            <a14:foregroundMark x1="69986" y1="19773" x2="67420" y2="26503"/>
                            <a14:foregroundMark x1="59764" y1="26596" x2="59613" y2="26580"/>
                            <a14:foregroundMark x1="60539" y1="26680" x2="60250" y2="26649"/>
                            <a14:foregroundMark x1="59613" y1="26580" x2="58506" y2="17990"/>
                            <a14:foregroundMark x1="58506" y1="17990" x2="58783" y2="16856"/>
                            <a14:backgroundMark x1="5256" y1="13128" x2="16044" y2="78120"/>
                            <a14:backgroundMark x1="16044" y1="78120" x2="23375" y2="66937"/>
                            <a14:backgroundMark x1="23375" y1="66937" x2="25311" y2="29335"/>
                            <a14:backgroundMark x1="25311" y1="29335" x2="16736" y2="58995"/>
                            <a14:backgroundMark x1="16736" y1="58995" x2="21024" y2="51053"/>
                            <a14:backgroundMark x1="21024" y1="51053" x2="25588" y2="18314"/>
                            <a14:backgroundMark x1="25588" y1="18314" x2="25450" y2="51216"/>
                            <a14:backgroundMark x1="25450" y1="51216" x2="39004" y2="24149"/>
                            <a14:backgroundMark x1="39004" y1="24149" x2="35685" y2="53485"/>
                            <a14:backgroundMark x1="35685" y1="53485" x2="37068" y2="31442"/>
                            <a14:backgroundMark x1="37068" y1="31442" x2="32780" y2="61750"/>
                            <a14:backgroundMark x1="32780" y1="61750" x2="35685" y2="54295"/>
                            <a14:backgroundMark x1="35685" y1="54295" x2="30290" y2="95462"/>
                            <a14:backgroundMark x1="30290" y1="95462" x2="33333" y2="84927"/>
                            <a14:backgroundMark x1="33333" y1="84927" x2="38589" y2="35818"/>
                            <a14:backgroundMark x1="38589" y1="35818" x2="39419" y2="55429"/>
                            <a14:backgroundMark x1="39419" y1="55429" x2="44398" y2="28849"/>
                            <a14:backgroundMark x1="44398" y1="28849" x2="43430" y2="47974"/>
                            <a14:backgroundMark x1="43430" y1="47974" x2="59751" y2="28039"/>
                            <a14:backgroundMark x1="59751" y1="28039" x2="68050" y2="29011"/>
                            <a14:backgroundMark x1="68050" y1="29011" x2="76902" y2="55754"/>
                            <a14:backgroundMark x1="76902" y1="55754" x2="78285" y2="67747"/>
                            <a14:backgroundMark x1="78285" y1="67747" x2="87552" y2="53160"/>
                            <a14:backgroundMark x1="87552" y1="53160" x2="85892" y2="68395"/>
                            <a14:backgroundMark x1="85892" y1="68395" x2="91148" y2="57699"/>
                            <a14:backgroundMark x1="91148" y1="57699" x2="83264" y2="66288"/>
                            <a14:backgroundMark x1="83264" y1="66288" x2="79945" y2="58509"/>
                            <a14:backgroundMark x1="79945" y1="58509" x2="79530" y2="39060"/>
                            <a14:backgroundMark x1="79530" y1="39060" x2="81881" y2="48298"/>
                            <a14:backgroundMark x1="81881" y1="48298" x2="78147" y2="82982"/>
                            <a14:backgroundMark x1="78147" y1="82982" x2="68880" y2="64830"/>
                            <a14:backgroundMark x1="68880" y1="64830" x2="53665" y2="60616"/>
                            <a14:backgroundMark x1="53665" y1="60616" x2="34993" y2="63371"/>
                            <a14:backgroundMark x1="34993" y1="63371" x2="17427" y2="71799"/>
                            <a14:backgroundMark x1="17427" y1="71799" x2="94606" y2="81361"/>
                            <a14:backgroundMark x1="94606" y1="81361" x2="23928" y2="66937"/>
                            <a14:backgroundMark x1="23928" y1="66937" x2="58368" y2="60292"/>
                            <a14:backgroundMark x1="58368" y1="60292" x2="50207" y2="57536"/>
                            <a14:backgroundMark x1="50207" y1="57536" x2="70539" y2="58185"/>
                            <a14:backgroundMark x1="70539" y1="58185" x2="33333" y2="54619"/>
                            <a14:backgroundMark x1="33333" y1="54619" x2="58506" y2="50729"/>
                            <a14:backgroundMark x1="58506" y1="50729" x2="49793" y2="47974"/>
                            <a14:backgroundMark x1="49793" y1="47974" x2="55187" y2="42301"/>
                            <a14:backgroundMark x1="55187" y1="42301" x2="19225" y2="41005"/>
                            <a14:backgroundMark x1="19225" y1="41005" x2="33610" y2="38574"/>
                            <a14:backgroundMark x1="33610" y1="38574" x2="38174" y2="4327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24460" y="1158573"/>
                <a:ext cx="2621631" cy="2237270"/>
              </a:xfrm>
              <a:prstGeom prst="rect">
                <a:avLst/>
              </a:prstGeom>
            </p:spPr>
          </p:pic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A2163A0A-74C2-49E0-8030-412E94A5E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58645" y1="17342" x2="65560" y2="13452"/>
                            <a14:foregroundMark x1="65560" y1="13452" x2="69986" y2="19773"/>
                            <a14:foregroundMark x1="69986" y1="19773" x2="67420" y2="26503"/>
                            <a14:foregroundMark x1="59764" y1="26596" x2="59613" y2="26580"/>
                            <a14:foregroundMark x1="60539" y1="26680" x2="60250" y2="26649"/>
                            <a14:foregroundMark x1="59613" y1="26580" x2="58506" y2="17990"/>
                            <a14:foregroundMark x1="58506" y1="17990" x2="58783" y2="16856"/>
                            <a14:backgroundMark x1="5256" y1="13128" x2="16044" y2="78120"/>
                            <a14:backgroundMark x1="16044" y1="78120" x2="23375" y2="66937"/>
                            <a14:backgroundMark x1="23375" y1="66937" x2="25311" y2="29335"/>
                            <a14:backgroundMark x1="25311" y1="29335" x2="16736" y2="58995"/>
                            <a14:backgroundMark x1="16736" y1="58995" x2="21024" y2="51053"/>
                            <a14:backgroundMark x1="21024" y1="51053" x2="25588" y2="18314"/>
                            <a14:backgroundMark x1="25588" y1="18314" x2="25450" y2="51216"/>
                            <a14:backgroundMark x1="25450" y1="51216" x2="39004" y2="24149"/>
                            <a14:backgroundMark x1="39004" y1="24149" x2="35685" y2="53485"/>
                            <a14:backgroundMark x1="35685" y1="53485" x2="37068" y2="31442"/>
                            <a14:backgroundMark x1="37068" y1="31442" x2="32780" y2="61750"/>
                            <a14:backgroundMark x1="32780" y1="61750" x2="35685" y2="54295"/>
                            <a14:backgroundMark x1="35685" y1="54295" x2="30290" y2="95462"/>
                            <a14:backgroundMark x1="30290" y1="95462" x2="33333" y2="84927"/>
                            <a14:backgroundMark x1="33333" y1="84927" x2="38589" y2="35818"/>
                            <a14:backgroundMark x1="38589" y1="35818" x2="39419" y2="55429"/>
                            <a14:backgroundMark x1="39419" y1="55429" x2="44398" y2="28849"/>
                            <a14:backgroundMark x1="44398" y1="28849" x2="43430" y2="47974"/>
                            <a14:backgroundMark x1="43430" y1="47974" x2="59751" y2="28039"/>
                            <a14:backgroundMark x1="59751" y1="28039" x2="68050" y2="29011"/>
                            <a14:backgroundMark x1="68050" y1="29011" x2="76902" y2="55754"/>
                            <a14:backgroundMark x1="76902" y1="55754" x2="78285" y2="67747"/>
                            <a14:backgroundMark x1="78285" y1="67747" x2="87552" y2="53160"/>
                            <a14:backgroundMark x1="87552" y1="53160" x2="85892" y2="68395"/>
                            <a14:backgroundMark x1="85892" y1="68395" x2="91148" y2="57699"/>
                            <a14:backgroundMark x1="91148" y1="57699" x2="83264" y2="66288"/>
                            <a14:backgroundMark x1="83264" y1="66288" x2="79945" y2="58509"/>
                            <a14:backgroundMark x1="79945" y1="58509" x2="79530" y2="39060"/>
                            <a14:backgroundMark x1="79530" y1="39060" x2="81881" y2="48298"/>
                            <a14:backgroundMark x1="81881" y1="48298" x2="78147" y2="82982"/>
                            <a14:backgroundMark x1="78147" y1="82982" x2="68880" y2="64830"/>
                            <a14:backgroundMark x1="68880" y1="64830" x2="53665" y2="60616"/>
                            <a14:backgroundMark x1="53665" y1="60616" x2="34993" y2="63371"/>
                            <a14:backgroundMark x1="34993" y1="63371" x2="17427" y2="71799"/>
                            <a14:backgroundMark x1="17427" y1="71799" x2="94606" y2="81361"/>
                            <a14:backgroundMark x1="94606" y1="81361" x2="23928" y2="66937"/>
                            <a14:backgroundMark x1="23928" y1="66937" x2="58368" y2="60292"/>
                            <a14:backgroundMark x1="58368" y1="60292" x2="50207" y2="57536"/>
                            <a14:backgroundMark x1="50207" y1="57536" x2="70539" y2="58185"/>
                            <a14:backgroundMark x1="70539" y1="58185" x2="33333" y2="54619"/>
                            <a14:backgroundMark x1="33333" y1="54619" x2="58506" y2="50729"/>
                            <a14:backgroundMark x1="58506" y1="50729" x2="49793" y2="47974"/>
                            <a14:backgroundMark x1="49793" y1="47974" x2="55187" y2="42301"/>
                            <a14:backgroundMark x1="55187" y1="42301" x2="19225" y2="41005"/>
                            <a14:backgroundMark x1="19225" y1="41005" x2="33610" y2="38574"/>
                            <a14:backgroundMark x1="33610" y1="38574" x2="38174" y2="4327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70711" y="872062"/>
                <a:ext cx="2621631" cy="2237270"/>
              </a:xfrm>
              <a:prstGeom prst="rect">
                <a:avLst/>
              </a:prstGeom>
            </p:spPr>
          </p:pic>
          <p:pic>
            <p:nvPicPr>
              <p:cNvPr id="56" name="Grafik 55">
                <a:extLst>
                  <a:ext uri="{FF2B5EF4-FFF2-40B4-BE49-F238E27FC236}">
                    <a16:creationId xmlns:a16="http://schemas.microsoft.com/office/drawing/2014/main" id="{44F34C99-CFD4-4893-AC65-066B1DEE9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58645" y1="17342" x2="65560" y2="13452"/>
                            <a14:foregroundMark x1="65560" y1="13452" x2="69986" y2="19773"/>
                            <a14:foregroundMark x1="69986" y1="19773" x2="67420" y2="26503"/>
                            <a14:foregroundMark x1="59764" y1="26596" x2="59613" y2="26580"/>
                            <a14:foregroundMark x1="60539" y1="26680" x2="60250" y2="26649"/>
                            <a14:foregroundMark x1="59613" y1="26580" x2="58506" y2="17990"/>
                            <a14:foregroundMark x1="58506" y1="17990" x2="58783" y2="16856"/>
                            <a14:backgroundMark x1="5256" y1="13128" x2="16044" y2="78120"/>
                            <a14:backgroundMark x1="16044" y1="78120" x2="23375" y2="66937"/>
                            <a14:backgroundMark x1="23375" y1="66937" x2="25311" y2="29335"/>
                            <a14:backgroundMark x1="25311" y1="29335" x2="16736" y2="58995"/>
                            <a14:backgroundMark x1="16736" y1="58995" x2="21024" y2="51053"/>
                            <a14:backgroundMark x1="21024" y1="51053" x2="25588" y2="18314"/>
                            <a14:backgroundMark x1="25588" y1="18314" x2="25450" y2="51216"/>
                            <a14:backgroundMark x1="25450" y1="51216" x2="39004" y2="24149"/>
                            <a14:backgroundMark x1="39004" y1="24149" x2="35685" y2="53485"/>
                            <a14:backgroundMark x1="35685" y1="53485" x2="37068" y2="31442"/>
                            <a14:backgroundMark x1="37068" y1="31442" x2="32780" y2="61750"/>
                            <a14:backgroundMark x1="32780" y1="61750" x2="35685" y2="54295"/>
                            <a14:backgroundMark x1="35685" y1="54295" x2="30290" y2="95462"/>
                            <a14:backgroundMark x1="30290" y1="95462" x2="33333" y2="84927"/>
                            <a14:backgroundMark x1="33333" y1="84927" x2="38589" y2="35818"/>
                            <a14:backgroundMark x1="38589" y1="35818" x2="39419" y2="55429"/>
                            <a14:backgroundMark x1="39419" y1="55429" x2="44398" y2="28849"/>
                            <a14:backgroundMark x1="44398" y1="28849" x2="43430" y2="47974"/>
                            <a14:backgroundMark x1="43430" y1="47974" x2="59751" y2="28039"/>
                            <a14:backgroundMark x1="59751" y1="28039" x2="68050" y2="29011"/>
                            <a14:backgroundMark x1="68050" y1="29011" x2="76902" y2="55754"/>
                            <a14:backgroundMark x1="76902" y1="55754" x2="78285" y2="67747"/>
                            <a14:backgroundMark x1="78285" y1="67747" x2="87552" y2="53160"/>
                            <a14:backgroundMark x1="87552" y1="53160" x2="85892" y2="68395"/>
                            <a14:backgroundMark x1="85892" y1="68395" x2="91148" y2="57699"/>
                            <a14:backgroundMark x1="91148" y1="57699" x2="83264" y2="66288"/>
                            <a14:backgroundMark x1="83264" y1="66288" x2="79945" y2="58509"/>
                            <a14:backgroundMark x1="79945" y1="58509" x2="79530" y2="39060"/>
                            <a14:backgroundMark x1="79530" y1="39060" x2="81881" y2="48298"/>
                            <a14:backgroundMark x1="81881" y1="48298" x2="78147" y2="82982"/>
                            <a14:backgroundMark x1="78147" y1="82982" x2="68880" y2="64830"/>
                            <a14:backgroundMark x1="68880" y1="64830" x2="53665" y2="60616"/>
                            <a14:backgroundMark x1="53665" y1="60616" x2="34993" y2="63371"/>
                            <a14:backgroundMark x1="34993" y1="63371" x2="17427" y2="71799"/>
                            <a14:backgroundMark x1="17427" y1="71799" x2="94606" y2="81361"/>
                            <a14:backgroundMark x1="94606" y1="81361" x2="23928" y2="66937"/>
                            <a14:backgroundMark x1="23928" y1="66937" x2="58368" y2="60292"/>
                            <a14:backgroundMark x1="58368" y1="60292" x2="50207" y2="57536"/>
                            <a14:backgroundMark x1="50207" y1="57536" x2="70539" y2="58185"/>
                            <a14:backgroundMark x1="70539" y1="58185" x2="33333" y2="54619"/>
                            <a14:backgroundMark x1="33333" y1="54619" x2="58506" y2="50729"/>
                            <a14:backgroundMark x1="58506" y1="50729" x2="49793" y2="47974"/>
                            <a14:backgroundMark x1="49793" y1="47974" x2="55187" y2="42301"/>
                            <a14:backgroundMark x1="55187" y1="42301" x2="19225" y2="41005"/>
                            <a14:backgroundMark x1="19225" y1="41005" x2="33610" y2="38574"/>
                            <a14:backgroundMark x1="33610" y1="38574" x2="38174" y2="4327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59258" y="3195987"/>
                <a:ext cx="2621631" cy="2237270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9D59ED61-42AB-4160-868C-F6DE5FF2A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58645" y1="17342" x2="65560" y2="13452"/>
                            <a14:foregroundMark x1="65560" y1="13452" x2="69986" y2="19773"/>
                            <a14:foregroundMark x1="69986" y1="19773" x2="67420" y2="26503"/>
                            <a14:foregroundMark x1="59764" y1="26596" x2="59613" y2="26580"/>
                            <a14:foregroundMark x1="60539" y1="26680" x2="60250" y2="26649"/>
                            <a14:foregroundMark x1="59613" y1="26580" x2="58506" y2="17990"/>
                            <a14:foregroundMark x1="58506" y1="17990" x2="58783" y2="16856"/>
                            <a14:backgroundMark x1="5256" y1="13128" x2="16044" y2="78120"/>
                            <a14:backgroundMark x1="16044" y1="78120" x2="23375" y2="66937"/>
                            <a14:backgroundMark x1="23375" y1="66937" x2="25311" y2="29335"/>
                            <a14:backgroundMark x1="25311" y1="29335" x2="16736" y2="58995"/>
                            <a14:backgroundMark x1="16736" y1="58995" x2="21024" y2="51053"/>
                            <a14:backgroundMark x1="21024" y1="51053" x2="25588" y2="18314"/>
                            <a14:backgroundMark x1="25588" y1="18314" x2="25450" y2="51216"/>
                            <a14:backgroundMark x1="25450" y1="51216" x2="39004" y2="24149"/>
                            <a14:backgroundMark x1="39004" y1="24149" x2="35685" y2="53485"/>
                            <a14:backgroundMark x1="35685" y1="53485" x2="37068" y2="31442"/>
                            <a14:backgroundMark x1="37068" y1="31442" x2="32780" y2="61750"/>
                            <a14:backgroundMark x1="32780" y1="61750" x2="35685" y2="54295"/>
                            <a14:backgroundMark x1="35685" y1="54295" x2="30290" y2="95462"/>
                            <a14:backgroundMark x1="30290" y1="95462" x2="33333" y2="84927"/>
                            <a14:backgroundMark x1="33333" y1="84927" x2="38589" y2="35818"/>
                            <a14:backgroundMark x1="38589" y1="35818" x2="39419" y2="55429"/>
                            <a14:backgroundMark x1="39419" y1="55429" x2="44398" y2="28849"/>
                            <a14:backgroundMark x1="44398" y1="28849" x2="43430" y2="47974"/>
                            <a14:backgroundMark x1="43430" y1="47974" x2="59751" y2="28039"/>
                            <a14:backgroundMark x1="59751" y1="28039" x2="68050" y2="29011"/>
                            <a14:backgroundMark x1="68050" y1="29011" x2="76902" y2="55754"/>
                            <a14:backgroundMark x1="76902" y1="55754" x2="78285" y2="67747"/>
                            <a14:backgroundMark x1="78285" y1="67747" x2="87552" y2="53160"/>
                            <a14:backgroundMark x1="87552" y1="53160" x2="85892" y2="68395"/>
                            <a14:backgroundMark x1="85892" y1="68395" x2="91148" y2="57699"/>
                            <a14:backgroundMark x1="91148" y1="57699" x2="83264" y2="66288"/>
                            <a14:backgroundMark x1="83264" y1="66288" x2="79945" y2="58509"/>
                            <a14:backgroundMark x1="79945" y1="58509" x2="79530" y2="39060"/>
                            <a14:backgroundMark x1="79530" y1="39060" x2="81881" y2="48298"/>
                            <a14:backgroundMark x1="81881" y1="48298" x2="78147" y2="82982"/>
                            <a14:backgroundMark x1="78147" y1="82982" x2="68880" y2="64830"/>
                            <a14:backgroundMark x1="68880" y1="64830" x2="53665" y2="60616"/>
                            <a14:backgroundMark x1="53665" y1="60616" x2="34993" y2="63371"/>
                            <a14:backgroundMark x1="34993" y1="63371" x2="17427" y2="71799"/>
                            <a14:backgroundMark x1="17427" y1="71799" x2="94606" y2="81361"/>
                            <a14:backgroundMark x1="94606" y1="81361" x2="23928" y2="66937"/>
                            <a14:backgroundMark x1="23928" y1="66937" x2="58368" y2="60292"/>
                            <a14:backgroundMark x1="58368" y1="60292" x2="50207" y2="57536"/>
                            <a14:backgroundMark x1="50207" y1="57536" x2="70539" y2="58185"/>
                            <a14:backgroundMark x1="70539" y1="58185" x2="33333" y2="54619"/>
                            <a14:backgroundMark x1="33333" y1="54619" x2="58506" y2="50729"/>
                            <a14:backgroundMark x1="58506" y1="50729" x2="49793" y2="47974"/>
                            <a14:backgroundMark x1="49793" y1="47974" x2="55187" y2="42301"/>
                            <a14:backgroundMark x1="55187" y1="42301" x2="19225" y2="41005"/>
                            <a14:backgroundMark x1="19225" y1="41005" x2="33610" y2="38574"/>
                            <a14:backgroundMark x1="33610" y1="38574" x2="38174" y2="4327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11538" y="4397114"/>
                <a:ext cx="2621631" cy="2237270"/>
              </a:xfrm>
              <a:prstGeom prst="rect">
                <a:avLst/>
              </a:prstGeom>
            </p:spPr>
          </p:pic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D3292DD-FA2A-4C4E-A41F-7FD041CB0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40498" y="1456226"/>
                <a:ext cx="2161945" cy="1844979"/>
              </a:xfrm>
              <a:prstGeom prst="rect">
                <a:avLst/>
              </a:prstGeom>
            </p:spPr>
          </p:pic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CE875A23-CCD9-4C89-A932-32AB76ABF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59902" y="4876640"/>
                <a:ext cx="2161945" cy="1844979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781C4951-23E1-4EC0-BAD8-D73E5D161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70540" y="4876640"/>
                <a:ext cx="2161945" cy="18449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57B9DC9A-B8DE-42C0-AE94-28B79D717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98453" y="1609713"/>
                <a:ext cx="2161945" cy="1844979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8C89B05E-A9E8-4FA1-9C01-3590A67A5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89108" y="2552135"/>
                <a:ext cx="2161945" cy="1844979"/>
              </a:xfrm>
              <a:prstGeom prst="rect">
                <a:avLst/>
              </a:prstGeom>
            </p:spPr>
          </p:pic>
          <p:pic>
            <p:nvPicPr>
              <p:cNvPr id="63" name="Grafik 62">
                <a:extLst>
                  <a:ext uri="{FF2B5EF4-FFF2-40B4-BE49-F238E27FC236}">
                    <a16:creationId xmlns:a16="http://schemas.microsoft.com/office/drawing/2014/main" id="{395A7243-C5EB-4C79-9AB7-C266CC6F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03741" y="849683"/>
                <a:ext cx="2161945" cy="1844979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7F1DBE46-EB43-4305-8791-2D365B5D3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87" b="89789" l="3596" r="89765">
                            <a14:foregroundMark x1="6224" y1="57536" x2="6224" y2="57536"/>
                            <a14:foregroundMark x1="7469" y1="62237" x2="11618" y2="55267"/>
                            <a14:foregroundMark x1="11618" y1="55267" x2="4564" y2="56240"/>
                            <a14:foregroundMark x1="4564" y1="56240" x2="3596" y2="60454"/>
                            <a14:backgroundMark x1="7607" y1="40681" x2="25035" y2="47488"/>
                            <a14:backgroundMark x1="25035" y1="47488" x2="27939" y2="58509"/>
                            <a14:backgroundMark x1="27939" y1="58509" x2="30290" y2="89789"/>
                            <a14:backgroundMark x1="30290" y1="89789" x2="37621" y2="89303"/>
                            <a14:backgroundMark x1="37621" y1="89303" x2="45505" y2="84765"/>
                            <a14:backgroundMark x1="45505" y1="84765" x2="52835" y2="73744"/>
                            <a14:backgroundMark x1="52835" y1="73744" x2="46888" y2="43760"/>
                            <a14:backgroundMark x1="46888" y1="43760" x2="36653" y2="32253"/>
                            <a14:backgroundMark x1="36653" y1="32253" x2="26556" y2="39222"/>
                            <a14:backgroundMark x1="26556" y1="39222" x2="34440" y2="42626"/>
                            <a14:backgroundMark x1="34440" y1="42626" x2="29322" y2="31280"/>
                            <a14:backgroundMark x1="29322" y1="31280" x2="61411" y2="36143"/>
                            <a14:backgroundMark x1="61411" y1="36143" x2="67082" y2="59157"/>
                            <a14:backgroundMark x1="67082" y1="59157" x2="65698" y2="71961"/>
                            <a14:backgroundMark x1="65698" y1="71961" x2="83126" y2="60616"/>
                            <a14:backgroundMark x1="83126" y1="60616" x2="81466" y2="72934"/>
                            <a14:backgroundMark x1="81466" y1="72934" x2="85339" y2="56888"/>
                            <a14:backgroundMark x1="85339" y1="56888" x2="84786" y2="40194"/>
                            <a14:backgroundMark x1="84786" y1="40194" x2="69433" y2="36143"/>
                            <a14:backgroundMark x1="69433" y1="36143" x2="54633" y2="52026"/>
                            <a14:backgroundMark x1="54633" y1="52026" x2="52006" y2="64344"/>
                            <a14:backgroundMark x1="52006" y1="64344" x2="58921" y2="56078"/>
                            <a14:backgroundMark x1="58921" y1="56078" x2="65145" y2="29498"/>
                            <a14:backgroundMark x1="65145" y1="29498" x2="56708" y2="57861"/>
                            <a14:backgroundMark x1="56708" y1="57861" x2="52835" y2="24311"/>
                            <a14:backgroundMark x1="52835" y1="24311" x2="51452" y2="42139"/>
                            <a14:backgroundMark x1="51452" y1="42139" x2="48133" y2="31767"/>
                            <a14:backgroundMark x1="48133" y1="31767" x2="36100" y2="59157"/>
                            <a14:backgroundMark x1="36100" y1="59157" x2="37068" y2="40681"/>
                            <a14:backgroundMark x1="37068" y1="40681" x2="33887" y2="49433"/>
                            <a14:backgroundMark x1="33887" y1="49433" x2="27109" y2="34846"/>
                            <a14:backgroundMark x1="27109" y1="34846" x2="17289" y2="41005"/>
                            <a14:backgroundMark x1="17289" y1="41005" x2="15214" y2="27391"/>
                            <a14:backgroundMark x1="15214" y1="27391" x2="38866" y2="65478"/>
                            <a14:backgroundMark x1="38866" y1="65478" x2="56570" y2="81686"/>
                            <a14:backgroundMark x1="56570" y1="81686" x2="68741" y2="68071"/>
                            <a14:backgroundMark x1="68741" y1="68071" x2="88105" y2="64668"/>
                            <a14:backgroundMark x1="88105" y1="64668" x2="82434" y2="55916"/>
                            <a14:backgroundMark x1="82434" y1="55916" x2="65284" y2="55267"/>
                            <a14:backgroundMark x1="65284" y1="55267" x2="52420" y2="36791"/>
                            <a14:backgroundMark x1="52420" y1="36791" x2="51314" y2="36143"/>
                            <a14:backgroundMark x1="1245" y1="57050" x2="1383" y2="6207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62921" y="575470"/>
                <a:ext cx="1840620" cy="1570764"/>
              </a:xfrm>
              <a:prstGeom prst="rect">
                <a:avLst/>
              </a:prstGeom>
            </p:spPr>
          </p:pic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75CBCA93-A14D-447B-9AA4-E60CD2221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87" b="89789" l="3596" r="89765">
                            <a14:foregroundMark x1="6224" y1="57536" x2="6224" y2="57536"/>
                            <a14:foregroundMark x1="7469" y1="62237" x2="11618" y2="55267"/>
                            <a14:foregroundMark x1="11618" y1="55267" x2="4564" y2="56240"/>
                            <a14:foregroundMark x1="4564" y1="56240" x2="3596" y2="60454"/>
                            <a14:backgroundMark x1="7607" y1="40681" x2="25035" y2="47488"/>
                            <a14:backgroundMark x1="25035" y1="47488" x2="27939" y2="58509"/>
                            <a14:backgroundMark x1="27939" y1="58509" x2="30290" y2="89789"/>
                            <a14:backgroundMark x1="30290" y1="89789" x2="37621" y2="89303"/>
                            <a14:backgroundMark x1="37621" y1="89303" x2="45505" y2="84765"/>
                            <a14:backgroundMark x1="45505" y1="84765" x2="52835" y2="73744"/>
                            <a14:backgroundMark x1="52835" y1="73744" x2="46888" y2="43760"/>
                            <a14:backgroundMark x1="46888" y1="43760" x2="36653" y2="32253"/>
                            <a14:backgroundMark x1="36653" y1="32253" x2="26556" y2="39222"/>
                            <a14:backgroundMark x1="26556" y1="39222" x2="34440" y2="42626"/>
                            <a14:backgroundMark x1="34440" y1="42626" x2="29322" y2="31280"/>
                            <a14:backgroundMark x1="29322" y1="31280" x2="61411" y2="36143"/>
                            <a14:backgroundMark x1="61411" y1="36143" x2="67082" y2="59157"/>
                            <a14:backgroundMark x1="67082" y1="59157" x2="65698" y2="71961"/>
                            <a14:backgroundMark x1="65698" y1="71961" x2="83126" y2="60616"/>
                            <a14:backgroundMark x1="83126" y1="60616" x2="81466" y2="72934"/>
                            <a14:backgroundMark x1="81466" y1="72934" x2="85339" y2="56888"/>
                            <a14:backgroundMark x1="85339" y1="56888" x2="84786" y2="40194"/>
                            <a14:backgroundMark x1="84786" y1="40194" x2="69433" y2="36143"/>
                            <a14:backgroundMark x1="69433" y1="36143" x2="54633" y2="52026"/>
                            <a14:backgroundMark x1="54633" y1="52026" x2="52006" y2="64344"/>
                            <a14:backgroundMark x1="52006" y1="64344" x2="58921" y2="56078"/>
                            <a14:backgroundMark x1="58921" y1="56078" x2="65145" y2="29498"/>
                            <a14:backgroundMark x1="65145" y1="29498" x2="56708" y2="57861"/>
                            <a14:backgroundMark x1="56708" y1="57861" x2="52835" y2="24311"/>
                            <a14:backgroundMark x1="52835" y1="24311" x2="51452" y2="42139"/>
                            <a14:backgroundMark x1="51452" y1="42139" x2="48133" y2="31767"/>
                            <a14:backgroundMark x1="48133" y1="31767" x2="36100" y2="59157"/>
                            <a14:backgroundMark x1="36100" y1="59157" x2="37068" y2="40681"/>
                            <a14:backgroundMark x1="37068" y1="40681" x2="33887" y2="49433"/>
                            <a14:backgroundMark x1="33887" y1="49433" x2="27109" y2="34846"/>
                            <a14:backgroundMark x1="27109" y1="34846" x2="17289" y2="41005"/>
                            <a14:backgroundMark x1="17289" y1="41005" x2="15214" y2="27391"/>
                            <a14:backgroundMark x1="15214" y1="27391" x2="38866" y2="65478"/>
                            <a14:backgroundMark x1="38866" y1="65478" x2="56570" y2="81686"/>
                            <a14:backgroundMark x1="56570" y1="81686" x2="68741" y2="68071"/>
                            <a14:backgroundMark x1="68741" y1="68071" x2="88105" y2="64668"/>
                            <a14:backgroundMark x1="88105" y1="64668" x2="82434" y2="55916"/>
                            <a14:backgroundMark x1="82434" y1="55916" x2="65284" y2="55267"/>
                            <a14:backgroundMark x1="65284" y1="55267" x2="52420" y2="36791"/>
                            <a14:backgroundMark x1="52420" y1="36791" x2="51314" y2="36143"/>
                            <a14:backgroundMark x1="1245" y1="57050" x2="1383" y2="6207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68640" y="2492896"/>
                <a:ext cx="1840620" cy="1570764"/>
              </a:xfrm>
              <a:prstGeom prst="rect">
                <a:avLst/>
              </a:prstGeom>
            </p:spPr>
          </p:pic>
          <p:pic>
            <p:nvPicPr>
              <p:cNvPr id="66" name="Grafik 65">
                <a:extLst>
                  <a:ext uri="{FF2B5EF4-FFF2-40B4-BE49-F238E27FC236}">
                    <a16:creationId xmlns:a16="http://schemas.microsoft.com/office/drawing/2014/main" id="{E888C316-AAF6-45B3-AD1C-D9A83F442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87" b="89789" l="3596" r="89765">
                            <a14:foregroundMark x1="6224" y1="57536" x2="6224" y2="57536"/>
                            <a14:foregroundMark x1="7469" y1="62237" x2="11618" y2="55267"/>
                            <a14:foregroundMark x1="11618" y1="55267" x2="4564" y2="56240"/>
                            <a14:foregroundMark x1="4564" y1="56240" x2="3596" y2="60454"/>
                            <a14:backgroundMark x1="7607" y1="40681" x2="25035" y2="47488"/>
                            <a14:backgroundMark x1="25035" y1="47488" x2="27939" y2="58509"/>
                            <a14:backgroundMark x1="27939" y1="58509" x2="30290" y2="89789"/>
                            <a14:backgroundMark x1="30290" y1="89789" x2="37621" y2="89303"/>
                            <a14:backgroundMark x1="37621" y1="89303" x2="45505" y2="84765"/>
                            <a14:backgroundMark x1="45505" y1="84765" x2="52835" y2="73744"/>
                            <a14:backgroundMark x1="52835" y1="73744" x2="46888" y2="43760"/>
                            <a14:backgroundMark x1="46888" y1="43760" x2="36653" y2="32253"/>
                            <a14:backgroundMark x1="36653" y1="32253" x2="26556" y2="39222"/>
                            <a14:backgroundMark x1="26556" y1="39222" x2="34440" y2="42626"/>
                            <a14:backgroundMark x1="34440" y1="42626" x2="29322" y2="31280"/>
                            <a14:backgroundMark x1="29322" y1="31280" x2="61411" y2="36143"/>
                            <a14:backgroundMark x1="61411" y1="36143" x2="67082" y2="59157"/>
                            <a14:backgroundMark x1="67082" y1="59157" x2="65698" y2="71961"/>
                            <a14:backgroundMark x1="65698" y1="71961" x2="83126" y2="60616"/>
                            <a14:backgroundMark x1="83126" y1="60616" x2="81466" y2="72934"/>
                            <a14:backgroundMark x1="81466" y1="72934" x2="85339" y2="56888"/>
                            <a14:backgroundMark x1="85339" y1="56888" x2="84786" y2="40194"/>
                            <a14:backgroundMark x1="84786" y1="40194" x2="69433" y2="36143"/>
                            <a14:backgroundMark x1="69433" y1="36143" x2="54633" y2="52026"/>
                            <a14:backgroundMark x1="54633" y1="52026" x2="52006" y2="64344"/>
                            <a14:backgroundMark x1="52006" y1="64344" x2="58921" y2="56078"/>
                            <a14:backgroundMark x1="58921" y1="56078" x2="65145" y2="29498"/>
                            <a14:backgroundMark x1="65145" y1="29498" x2="56708" y2="57861"/>
                            <a14:backgroundMark x1="56708" y1="57861" x2="52835" y2="24311"/>
                            <a14:backgroundMark x1="52835" y1="24311" x2="51452" y2="42139"/>
                            <a14:backgroundMark x1="51452" y1="42139" x2="48133" y2="31767"/>
                            <a14:backgroundMark x1="48133" y1="31767" x2="36100" y2="59157"/>
                            <a14:backgroundMark x1="36100" y1="59157" x2="37068" y2="40681"/>
                            <a14:backgroundMark x1="37068" y1="40681" x2="33887" y2="49433"/>
                            <a14:backgroundMark x1="33887" y1="49433" x2="27109" y2="34846"/>
                            <a14:backgroundMark x1="27109" y1="34846" x2="17289" y2="41005"/>
                            <a14:backgroundMark x1="17289" y1="41005" x2="15214" y2="27391"/>
                            <a14:backgroundMark x1="15214" y1="27391" x2="38866" y2="65478"/>
                            <a14:backgroundMark x1="38866" y1="65478" x2="56570" y2="81686"/>
                            <a14:backgroundMark x1="56570" y1="81686" x2="68741" y2="68071"/>
                            <a14:backgroundMark x1="68741" y1="68071" x2="88105" y2="64668"/>
                            <a14:backgroundMark x1="88105" y1="64668" x2="82434" y2="55916"/>
                            <a14:backgroundMark x1="82434" y1="55916" x2="65284" y2="55267"/>
                            <a14:backgroundMark x1="65284" y1="55267" x2="52420" y2="36791"/>
                            <a14:backgroundMark x1="52420" y1="36791" x2="51314" y2="36143"/>
                            <a14:backgroundMark x1="1245" y1="57050" x2="1383" y2="6207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23269" y="4530883"/>
                <a:ext cx="1840620" cy="1570764"/>
              </a:xfrm>
              <a:prstGeom prst="rect">
                <a:avLst/>
              </a:prstGeom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3B845851-B3F8-4366-A764-EC787D2D2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87" b="89789" l="3596" r="89765">
                            <a14:foregroundMark x1="6224" y1="57536" x2="6224" y2="57536"/>
                            <a14:foregroundMark x1="7469" y1="62237" x2="11618" y2="55267"/>
                            <a14:foregroundMark x1="11618" y1="55267" x2="4564" y2="56240"/>
                            <a14:foregroundMark x1="4564" y1="56240" x2="3596" y2="60454"/>
                            <a14:backgroundMark x1="7607" y1="40681" x2="25035" y2="47488"/>
                            <a14:backgroundMark x1="25035" y1="47488" x2="27939" y2="58509"/>
                            <a14:backgroundMark x1="27939" y1="58509" x2="30290" y2="89789"/>
                            <a14:backgroundMark x1="30290" y1="89789" x2="37621" y2="89303"/>
                            <a14:backgroundMark x1="37621" y1="89303" x2="45505" y2="84765"/>
                            <a14:backgroundMark x1="45505" y1="84765" x2="52835" y2="73744"/>
                            <a14:backgroundMark x1="52835" y1="73744" x2="46888" y2="43760"/>
                            <a14:backgroundMark x1="46888" y1="43760" x2="36653" y2="32253"/>
                            <a14:backgroundMark x1="36653" y1="32253" x2="26556" y2="39222"/>
                            <a14:backgroundMark x1="26556" y1="39222" x2="34440" y2="42626"/>
                            <a14:backgroundMark x1="34440" y1="42626" x2="29322" y2="31280"/>
                            <a14:backgroundMark x1="29322" y1="31280" x2="61411" y2="36143"/>
                            <a14:backgroundMark x1="61411" y1="36143" x2="67082" y2="59157"/>
                            <a14:backgroundMark x1="67082" y1="59157" x2="65698" y2="71961"/>
                            <a14:backgroundMark x1="65698" y1="71961" x2="83126" y2="60616"/>
                            <a14:backgroundMark x1="83126" y1="60616" x2="81466" y2="72934"/>
                            <a14:backgroundMark x1="81466" y1="72934" x2="85339" y2="56888"/>
                            <a14:backgroundMark x1="85339" y1="56888" x2="84786" y2="40194"/>
                            <a14:backgroundMark x1="84786" y1="40194" x2="69433" y2="36143"/>
                            <a14:backgroundMark x1="69433" y1="36143" x2="54633" y2="52026"/>
                            <a14:backgroundMark x1="54633" y1="52026" x2="52006" y2="64344"/>
                            <a14:backgroundMark x1="52006" y1="64344" x2="58921" y2="56078"/>
                            <a14:backgroundMark x1="58921" y1="56078" x2="65145" y2="29498"/>
                            <a14:backgroundMark x1="65145" y1="29498" x2="56708" y2="57861"/>
                            <a14:backgroundMark x1="56708" y1="57861" x2="52835" y2="24311"/>
                            <a14:backgroundMark x1="52835" y1="24311" x2="51452" y2="42139"/>
                            <a14:backgroundMark x1="51452" y1="42139" x2="48133" y2="31767"/>
                            <a14:backgroundMark x1="48133" y1="31767" x2="36100" y2="59157"/>
                            <a14:backgroundMark x1="36100" y1="59157" x2="37068" y2="40681"/>
                            <a14:backgroundMark x1="37068" y1="40681" x2="33887" y2="49433"/>
                            <a14:backgroundMark x1="33887" y1="49433" x2="27109" y2="34846"/>
                            <a14:backgroundMark x1="27109" y1="34846" x2="17289" y2="41005"/>
                            <a14:backgroundMark x1="17289" y1="41005" x2="15214" y2="27391"/>
                            <a14:backgroundMark x1="15214" y1="27391" x2="38866" y2="65478"/>
                            <a14:backgroundMark x1="38866" y1="65478" x2="56570" y2="81686"/>
                            <a14:backgroundMark x1="56570" y1="81686" x2="68741" y2="68071"/>
                            <a14:backgroundMark x1="68741" y1="68071" x2="88105" y2="64668"/>
                            <a14:backgroundMark x1="88105" y1="64668" x2="82434" y2="55916"/>
                            <a14:backgroundMark x1="82434" y1="55916" x2="65284" y2="55267"/>
                            <a14:backgroundMark x1="65284" y1="55267" x2="52420" y2="36791"/>
                            <a14:backgroundMark x1="52420" y1="36791" x2="51314" y2="36143"/>
                            <a14:backgroundMark x1="1245" y1="57050" x2="1383" y2="6207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826742" y="4054198"/>
                <a:ext cx="1840620" cy="1570764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9FD5EBAC-AC34-45A2-BC9E-5A1AFC188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87" b="89789" l="3596" r="89765">
                            <a14:foregroundMark x1="6224" y1="57536" x2="6224" y2="57536"/>
                            <a14:foregroundMark x1="7469" y1="62237" x2="11618" y2="55267"/>
                            <a14:foregroundMark x1="11618" y1="55267" x2="4564" y2="56240"/>
                            <a14:foregroundMark x1="4564" y1="56240" x2="3596" y2="60454"/>
                            <a14:backgroundMark x1="7607" y1="40681" x2="25035" y2="47488"/>
                            <a14:backgroundMark x1="25035" y1="47488" x2="27939" y2="58509"/>
                            <a14:backgroundMark x1="27939" y1="58509" x2="30290" y2="89789"/>
                            <a14:backgroundMark x1="30290" y1="89789" x2="37621" y2="89303"/>
                            <a14:backgroundMark x1="37621" y1="89303" x2="45505" y2="84765"/>
                            <a14:backgroundMark x1="45505" y1="84765" x2="52835" y2="73744"/>
                            <a14:backgroundMark x1="52835" y1="73744" x2="46888" y2="43760"/>
                            <a14:backgroundMark x1="46888" y1="43760" x2="36653" y2="32253"/>
                            <a14:backgroundMark x1="36653" y1="32253" x2="26556" y2="39222"/>
                            <a14:backgroundMark x1="26556" y1="39222" x2="34440" y2="42626"/>
                            <a14:backgroundMark x1="34440" y1="42626" x2="29322" y2="31280"/>
                            <a14:backgroundMark x1="29322" y1="31280" x2="61411" y2="36143"/>
                            <a14:backgroundMark x1="61411" y1="36143" x2="67082" y2="59157"/>
                            <a14:backgroundMark x1="67082" y1="59157" x2="65698" y2="71961"/>
                            <a14:backgroundMark x1="65698" y1="71961" x2="83126" y2="60616"/>
                            <a14:backgroundMark x1="83126" y1="60616" x2="81466" y2="72934"/>
                            <a14:backgroundMark x1="81466" y1="72934" x2="85339" y2="56888"/>
                            <a14:backgroundMark x1="85339" y1="56888" x2="84786" y2="40194"/>
                            <a14:backgroundMark x1="84786" y1="40194" x2="69433" y2="36143"/>
                            <a14:backgroundMark x1="69433" y1="36143" x2="54633" y2="52026"/>
                            <a14:backgroundMark x1="54633" y1="52026" x2="52006" y2="64344"/>
                            <a14:backgroundMark x1="52006" y1="64344" x2="58921" y2="56078"/>
                            <a14:backgroundMark x1="58921" y1="56078" x2="65145" y2="29498"/>
                            <a14:backgroundMark x1="65145" y1="29498" x2="56708" y2="57861"/>
                            <a14:backgroundMark x1="56708" y1="57861" x2="52835" y2="24311"/>
                            <a14:backgroundMark x1="52835" y1="24311" x2="51452" y2="42139"/>
                            <a14:backgroundMark x1="51452" y1="42139" x2="48133" y2="31767"/>
                            <a14:backgroundMark x1="48133" y1="31767" x2="36100" y2="59157"/>
                            <a14:backgroundMark x1="36100" y1="59157" x2="37068" y2="40681"/>
                            <a14:backgroundMark x1="37068" y1="40681" x2="33887" y2="49433"/>
                            <a14:backgroundMark x1="33887" y1="49433" x2="27109" y2="34846"/>
                            <a14:backgroundMark x1="27109" y1="34846" x2="17289" y2="41005"/>
                            <a14:backgroundMark x1="17289" y1="41005" x2="15214" y2="27391"/>
                            <a14:backgroundMark x1="15214" y1="27391" x2="38866" y2="65478"/>
                            <a14:backgroundMark x1="38866" y1="65478" x2="56570" y2="81686"/>
                            <a14:backgroundMark x1="56570" y1="81686" x2="68741" y2="68071"/>
                            <a14:backgroundMark x1="68741" y1="68071" x2="88105" y2="64668"/>
                            <a14:backgroundMark x1="88105" y1="64668" x2="82434" y2="55916"/>
                            <a14:backgroundMark x1="82434" y1="55916" x2="65284" y2="55267"/>
                            <a14:backgroundMark x1="65284" y1="55267" x2="52420" y2="36791"/>
                            <a14:backgroundMark x1="52420" y1="36791" x2="51314" y2="36143"/>
                            <a14:backgroundMark x1="1245" y1="57050" x2="1383" y2="6207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246784" y="2133969"/>
                <a:ext cx="1840620" cy="1570764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FC3DE412-15F9-47F5-9DB4-D7C04CC06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87" b="89789" l="3596" r="89765">
                            <a14:foregroundMark x1="6224" y1="57536" x2="6224" y2="57536"/>
                            <a14:foregroundMark x1="7469" y1="62237" x2="11618" y2="55267"/>
                            <a14:foregroundMark x1="11618" y1="55267" x2="4564" y2="56240"/>
                            <a14:foregroundMark x1="4564" y1="56240" x2="3596" y2="60454"/>
                            <a14:backgroundMark x1="7607" y1="40681" x2="25035" y2="47488"/>
                            <a14:backgroundMark x1="25035" y1="47488" x2="27939" y2="58509"/>
                            <a14:backgroundMark x1="27939" y1="58509" x2="30290" y2="89789"/>
                            <a14:backgroundMark x1="30290" y1="89789" x2="37621" y2="89303"/>
                            <a14:backgroundMark x1="37621" y1="89303" x2="45505" y2="84765"/>
                            <a14:backgroundMark x1="45505" y1="84765" x2="52835" y2="73744"/>
                            <a14:backgroundMark x1="52835" y1="73744" x2="46888" y2="43760"/>
                            <a14:backgroundMark x1="46888" y1="43760" x2="36653" y2="32253"/>
                            <a14:backgroundMark x1="36653" y1="32253" x2="26556" y2="39222"/>
                            <a14:backgroundMark x1="26556" y1="39222" x2="34440" y2="42626"/>
                            <a14:backgroundMark x1="34440" y1="42626" x2="29322" y2="31280"/>
                            <a14:backgroundMark x1="29322" y1="31280" x2="61411" y2="36143"/>
                            <a14:backgroundMark x1="61411" y1="36143" x2="67082" y2="59157"/>
                            <a14:backgroundMark x1="67082" y1="59157" x2="65698" y2="71961"/>
                            <a14:backgroundMark x1="65698" y1="71961" x2="83126" y2="60616"/>
                            <a14:backgroundMark x1="83126" y1="60616" x2="81466" y2="72934"/>
                            <a14:backgroundMark x1="81466" y1="72934" x2="85339" y2="56888"/>
                            <a14:backgroundMark x1="85339" y1="56888" x2="84786" y2="40194"/>
                            <a14:backgroundMark x1="84786" y1="40194" x2="69433" y2="36143"/>
                            <a14:backgroundMark x1="69433" y1="36143" x2="54633" y2="52026"/>
                            <a14:backgroundMark x1="54633" y1="52026" x2="52006" y2="64344"/>
                            <a14:backgroundMark x1="52006" y1="64344" x2="58921" y2="56078"/>
                            <a14:backgroundMark x1="58921" y1="56078" x2="65145" y2="29498"/>
                            <a14:backgroundMark x1="65145" y1="29498" x2="56708" y2="57861"/>
                            <a14:backgroundMark x1="56708" y1="57861" x2="52835" y2="24311"/>
                            <a14:backgroundMark x1="52835" y1="24311" x2="51452" y2="42139"/>
                            <a14:backgroundMark x1="51452" y1="42139" x2="48133" y2="31767"/>
                            <a14:backgroundMark x1="48133" y1="31767" x2="36100" y2="59157"/>
                            <a14:backgroundMark x1="36100" y1="59157" x2="37068" y2="40681"/>
                            <a14:backgroundMark x1="37068" y1="40681" x2="33887" y2="49433"/>
                            <a14:backgroundMark x1="33887" y1="49433" x2="27109" y2="34846"/>
                            <a14:backgroundMark x1="27109" y1="34846" x2="17289" y2="41005"/>
                            <a14:backgroundMark x1="17289" y1="41005" x2="15214" y2="27391"/>
                            <a14:backgroundMark x1="15214" y1="27391" x2="38866" y2="65478"/>
                            <a14:backgroundMark x1="38866" y1="65478" x2="56570" y2="81686"/>
                            <a14:backgroundMark x1="56570" y1="81686" x2="68741" y2="68071"/>
                            <a14:backgroundMark x1="68741" y1="68071" x2="88105" y2="64668"/>
                            <a14:backgroundMark x1="88105" y1="64668" x2="82434" y2="55916"/>
                            <a14:backgroundMark x1="82434" y1="55916" x2="65284" y2="55267"/>
                            <a14:backgroundMark x1="65284" y1="55267" x2="52420" y2="36791"/>
                            <a14:backgroundMark x1="52420" y1="36791" x2="51314" y2="36143"/>
                            <a14:backgroundMark x1="1245" y1="57050" x2="1383" y2="6207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22434" y="1703768"/>
                <a:ext cx="1840620" cy="1570764"/>
              </a:xfrm>
              <a:prstGeom prst="rect">
                <a:avLst/>
              </a:prstGeom>
            </p:spPr>
          </p:pic>
          <p:pic>
            <p:nvPicPr>
              <p:cNvPr id="70" name="Grafik 69">
                <a:extLst>
                  <a:ext uri="{FF2B5EF4-FFF2-40B4-BE49-F238E27FC236}">
                    <a16:creationId xmlns:a16="http://schemas.microsoft.com/office/drawing/2014/main" id="{EFFEFBBF-1087-4D8D-ABDF-59BD8CCC9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87" b="89789" l="3596" r="89765">
                            <a14:foregroundMark x1="6224" y1="57536" x2="6224" y2="57536"/>
                            <a14:foregroundMark x1="7469" y1="62237" x2="11618" y2="55267"/>
                            <a14:foregroundMark x1="11618" y1="55267" x2="4564" y2="56240"/>
                            <a14:foregroundMark x1="4564" y1="56240" x2="3596" y2="60454"/>
                            <a14:backgroundMark x1="7607" y1="40681" x2="25035" y2="47488"/>
                            <a14:backgroundMark x1="25035" y1="47488" x2="27939" y2="58509"/>
                            <a14:backgroundMark x1="27939" y1="58509" x2="30290" y2="89789"/>
                            <a14:backgroundMark x1="30290" y1="89789" x2="37621" y2="89303"/>
                            <a14:backgroundMark x1="37621" y1="89303" x2="45505" y2="84765"/>
                            <a14:backgroundMark x1="45505" y1="84765" x2="52835" y2="73744"/>
                            <a14:backgroundMark x1="52835" y1="73744" x2="46888" y2="43760"/>
                            <a14:backgroundMark x1="46888" y1="43760" x2="36653" y2="32253"/>
                            <a14:backgroundMark x1="36653" y1="32253" x2="26556" y2="39222"/>
                            <a14:backgroundMark x1="26556" y1="39222" x2="34440" y2="42626"/>
                            <a14:backgroundMark x1="34440" y1="42626" x2="29322" y2="31280"/>
                            <a14:backgroundMark x1="29322" y1="31280" x2="61411" y2="36143"/>
                            <a14:backgroundMark x1="61411" y1="36143" x2="67082" y2="59157"/>
                            <a14:backgroundMark x1="67082" y1="59157" x2="65698" y2="71961"/>
                            <a14:backgroundMark x1="65698" y1="71961" x2="83126" y2="60616"/>
                            <a14:backgroundMark x1="83126" y1="60616" x2="81466" y2="72934"/>
                            <a14:backgroundMark x1="81466" y1="72934" x2="85339" y2="56888"/>
                            <a14:backgroundMark x1="85339" y1="56888" x2="84786" y2="40194"/>
                            <a14:backgroundMark x1="84786" y1="40194" x2="69433" y2="36143"/>
                            <a14:backgroundMark x1="69433" y1="36143" x2="54633" y2="52026"/>
                            <a14:backgroundMark x1="54633" y1="52026" x2="52006" y2="64344"/>
                            <a14:backgroundMark x1="52006" y1="64344" x2="58921" y2="56078"/>
                            <a14:backgroundMark x1="58921" y1="56078" x2="65145" y2="29498"/>
                            <a14:backgroundMark x1="65145" y1="29498" x2="56708" y2="57861"/>
                            <a14:backgroundMark x1="56708" y1="57861" x2="52835" y2="24311"/>
                            <a14:backgroundMark x1="52835" y1="24311" x2="51452" y2="42139"/>
                            <a14:backgroundMark x1="51452" y1="42139" x2="48133" y2="31767"/>
                            <a14:backgroundMark x1="48133" y1="31767" x2="36100" y2="59157"/>
                            <a14:backgroundMark x1="36100" y1="59157" x2="37068" y2="40681"/>
                            <a14:backgroundMark x1="37068" y1="40681" x2="33887" y2="49433"/>
                            <a14:backgroundMark x1="33887" y1="49433" x2="27109" y2="34846"/>
                            <a14:backgroundMark x1="27109" y1="34846" x2="17289" y2="41005"/>
                            <a14:backgroundMark x1="17289" y1="41005" x2="15214" y2="27391"/>
                            <a14:backgroundMark x1="15214" y1="27391" x2="38866" y2="65478"/>
                            <a14:backgroundMark x1="38866" y1="65478" x2="56570" y2="81686"/>
                            <a14:backgroundMark x1="56570" y1="81686" x2="68741" y2="68071"/>
                            <a14:backgroundMark x1="68741" y1="68071" x2="88105" y2="64668"/>
                            <a14:backgroundMark x1="88105" y1="64668" x2="82434" y2="55916"/>
                            <a14:backgroundMark x1="82434" y1="55916" x2="65284" y2="55267"/>
                            <a14:backgroundMark x1="65284" y1="55267" x2="52420" y2="36791"/>
                            <a14:backgroundMark x1="52420" y1="36791" x2="51314" y2="36143"/>
                            <a14:backgroundMark x1="1245" y1="57050" x2="1383" y2="6207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167094" y="471365"/>
                <a:ext cx="1840620" cy="1570764"/>
              </a:xfrm>
              <a:prstGeom prst="rect">
                <a:avLst/>
              </a:prstGeom>
            </p:spPr>
          </p:pic>
          <p:pic>
            <p:nvPicPr>
              <p:cNvPr id="71" name="Grafik 70">
                <a:extLst>
                  <a:ext uri="{FF2B5EF4-FFF2-40B4-BE49-F238E27FC236}">
                    <a16:creationId xmlns:a16="http://schemas.microsoft.com/office/drawing/2014/main" id="{3D50CD49-9DDB-45C4-841C-927AEA885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32952" y="632218"/>
                <a:ext cx="2161945" cy="1844979"/>
              </a:xfrm>
              <a:prstGeom prst="rect">
                <a:avLst/>
              </a:prstGeom>
            </p:spPr>
          </p:pic>
          <p:pic>
            <p:nvPicPr>
              <p:cNvPr id="72" name="Grafik 71">
                <a:extLst>
                  <a:ext uri="{FF2B5EF4-FFF2-40B4-BE49-F238E27FC236}">
                    <a16:creationId xmlns:a16="http://schemas.microsoft.com/office/drawing/2014/main" id="{0DFFE586-A6E3-49C3-9C1D-EB6530ADE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87" b="89789" l="3596" r="89765">
                            <a14:foregroundMark x1="6224" y1="57536" x2="6224" y2="57536"/>
                            <a14:foregroundMark x1="7469" y1="62237" x2="11618" y2="55267"/>
                            <a14:foregroundMark x1="11618" y1="55267" x2="4564" y2="56240"/>
                            <a14:foregroundMark x1="4564" y1="56240" x2="3596" y2="60454"/>
                            <a14:backgroundMark x1="7607" y1="40681" x2="25035" y2="47488"/>
                            <a14:backgroundMark x1="25035" y1="47488" x2="27939" y2="58509"/>
                            <a14:backgroundMark x1="27939" y1="58509" x2="30290" y2="89789"/>
                            <a14:backgroundMark x1="30290" y1="89789" x2="37621" y2="89303"/>
                            <a14:backgroundMark x1="37621" y1="89303" x2="45505" y2="84765"/>
                            <a14:backgroundMark x1="45505" y1="84765" x2="52835" y2="73744"/>
                            <a14:backgroundMark x1="52835" y1="73744" x2="46888" y2="43760"/>
                            <a14:backgroundMark x1="46888" y1="43760" x2="36653" y2="32253"/>
                            <a14:backgroundMark x1="36653" y1="32253" x2="26556" y2="39222"/>
                            <a14:backgroundMark x1="26556" y1="39222" x2="34440" y2="42626"/>
                            <a14:backgroundMark x1="34440" y1="42626" x2="29322" y2="31280"/>
                            <a14:backgroundMark x1="29322" y1="31280" x2="61411" y2="36143"/>
                            <a14:backgroundMark x1="61411" y1="36143" x2="67082" y2="59157"/>
                            <a14:backgroundMark x1="67082" y1="59157" x2="65698" y2="71961"/>
                            <a14:backgroundMark x1="65698" y1="71961" x2="83126" y2="60616"/>
                            <a14:backgroundMark x1="83126" y1="60616" x2="81466" y2="72934"/>
                            <a14:backgroundMark x1="81466" y1="72934" x2="85339" y2="56888"/>
                            <a14:backgroundMark x1="85339" y1="56888" x2="84786" y2="40194"/>
                            <a14:backgroundMark x1="84786" y1="40194" x2="69433" y2="36143"/>
                            <a14:backgroundMark x1="69433" y1="36143" x2="54633" y2="52026"/>
                            <a14:backgroundMark x1="54633" y1="52026" x2="52006" y2="64344"/>
                            <a14:backgroundMark x1="52006" y1="64344" x2="58921" y2="56078"/>
                            <a14:backgroundMark x1="58921" y1="56078" x2="65145" y2="29498"/>
                            <a14:backgroundMark x1="65145" y1="29498" x2="56708" y2="57861"/>
                            <a14:backgroundMark x1="56708" y1="57861" x2="52835" y2="24311"/>
                            <a14:backgroundMark x1="52835" y1="24311" x2="51452" y2="42139"/>
                            <a14:backgroundMark x1="51452" y1="42139" x2="48133" y2="31767"/>
                            <a14:backgroundMark x1="48133" y1="31767" x2="36100" y2="59157"/>
                            <a14:backgroundMark x1="36100" y1="59157" x2="37068" y2="40681"/>
                            <a14:backgroundMark x1="37068" y1="40681" x2="33887" y2="49433"/>
                            <a14:backgroundMark x1="33887" y1="49433" x2="27109" y2="34846"/>
                            <a14:backgroundMark x1="27109" y1="34846" x2="17289" y2="41005"/>
                            <a14:backgroundMark x1="17289" y1="41005" x2="15214" y2="27391"/>
                            <a14:backgroundMark x1="15214" y1="27391" x2="38866" y2="65478"/>
                            <a14:backgroundMark x1="38866" y1="65478" x2="56570" y2="81686"/>
                            <a14:backgroundMark x1="56570" y1="81686" x2="68741" y2="68071"/>
                            <a14:backgroundMark x1="68741" y1="68071" x2="88105" y2="64668"/>
                            <a14:backgroundMark x1="88105" y1="64668" x2="82434" y2="55916"/>
                            <a14:backgroundMark x1="82434" y1="55916" x2="65284" y2="55267"/>
                            <a14:backgroundMark x1="65284" y1="55267" x2="52420" y2="36791"/>
                            <a14:backgroundMark x1="52420" y1="36791" x2="51314" y2="36143"/>
                            <a14:backgroundMark x1="1245" y1="57050" x2="1383" y2="6207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596305" y="253900"/>
                <a:ext cx="1840620" cy="1570764"/>
              </a:xfrm>
              <a:prstGeom prst="rect">
                <a:avLst/>
              </a:prstGeom>
            </p:spPr>
          </p:pic>
          <p:pic>
            <p:nvPicPr>
              <p:cNvPr id="73" name="Grafik 72">
                <a:extLst>
                  <a:ext uri="{FF2B5EF4-FFF2-40B4-BE49-F238E27FC236}">
                    <a16:creationId xmlns:a16="http://schemas.microsoft.com/office/drawing/2014/main" id="{1A46F438-6C88-448B-B30A-13418C1D9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37954" y="3376948"/>
                <a:ext cx="2161945" cy="1844979"/>
              </a:xfrm>
              <a:prstGeom prst="rect">
                <a:avLst/>
              </a:prstGeom>
            </p:spPr>
          </p:pic>
          <p:pic>
            <p:nvPicPr>
              <p:cNvPr id="74" name="Grafik 73">
                <a:extLst>
                  <a:ext uri="{FF2B5EF4-FFF2-40B4-BE49-F238E27FC236}">
                    <a16:creationId xmlns:a16="http://schemas.microsoft.com/office/drawing/2014/main" id="{25543B5C-9948-43AE-A60F-5C2D68444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87" b="89789" l="3596" r="89765">
                            <a14:foregroundMark x1="6224" y1="57536" x2="6224" y2="57536"/>
                            <a14:foregroundMark x1="7469" y1="62237" x2="11618" y2="55267"/>
                            <a14:foregroundMark x1="11618" y1="55267" x2="4564" y2="56240"/>
                            <a14:foregroundMark x1="4564" y1="56240" x2="3596" y2="60454"/>
                            <a14:backgroundMark x1="7607" y1="40681" x2="25035" y2="47488"/>
                            <a14:backgroundMark x1="25035" y1="47488" x2="27939" y2="58509"/>
                            <a14:backgroundMark x1="27939" y1="58509" x2="30290" y2="89789"/>
                            <a14:backgroundMark x1="30290" y1="89789" x2="37621" y2="89303"/>
                            <a14:backgroundMark x1="37621" y1="89303" x2="45505" y2="84765"/>
                            <a14:backgroundMark x1="45505" y1="84765" x2="52835" y2="73744"/>
                            <a14:backgroundMark x1="52835" y1="73744" x2="46888" y2="43760"/>
                            <a14:backgroundMark x1="46888" y1="43760" x2="36653" y2="32253"/>
                            <a14:backgroundMark x1="36653" y1="32253" x2="26556" y2="39222"/>
                            <a14:backgroundMark x1="26556" y1="39222" x2="34440" y2="42626"/>
                            <a14:backgroundMark x1="34440" y1="42626" x2="29322" y2="31280"/>
                            <a14:backgroundMark x1="29322" y1="31280" x2="61411" y2="36143"/>
                            <a14:backgroundMark x1="61411" y1="36143" x2="67082" y2="59157"/>
                            <a14:backgroundMark x1="67082" y1="59157" x2="65698" y2="71961"/>
                            <a14:backgroundMark x1="65698" y1="71961" x2="83126" y2="60616"/>
                            <a14:backgroundMark x1="83126" y1="60616" x2="81466" y2="72934"/>
                            <a14:backgroundMark x1="81466" y1="72934" x2="85339" y2="56888"/>
                            <a14:backgroundMark x1="85339" y1="56888" x2="84786" y2="40194"/>
                            <a14:backgroundMark x1="84786" y1="40194" x2="69433" y2="36143"/>
                            <a14:backgroundMark x1="69433" y1="36143" x2="54633" y2="52026"/>
                            <a14:backgroundMark x1="54633" y1="52026" x2="52006" y2="64344"/>
                            <a14:backgroundMark x1="52006" y1="64344" x2="58921" y2="56078"/>
                            <a14:backgroundMark x1="58921" y1="56078" x2="65145" y2="29498"/>
                            <a14:backgroundMark x1="65145" y1="29498" x2="56708" y2="57861"/>
                            <a14:backgroundMark x1="56708" y1="57861" x2="52835" y2="24311"/>
                            <a14:backgroundMark x1="52835" y1="24311" x2="51452" y2="42139"/>
                            <a14:backgroundMark x1="51452" y1="42139" x2="48133" y2="31767"/>
                            <a14:backgroundMark x1="48133" y1="31767" x2="36100" y2="59157"/>
                            <a14:backgroundMark x1="36100" y1="59157" x2="37068" y2="40681"/>
                            <a14:backgroundMark x1="37068" y1="40681" x2="33887" y2="49433"/>
                            <a14:backgroundMark x1="33887" y1="49433" x2="27109" y2="34846"/>
                            <a14:backgroundMark x1="27109" y1="34846" x2="17289" y2="41005"/>
                            <a14:backgroundMark x1="17289" y1="41005" x2="15214" y2="27391"/>
                            <a14:backgroundMark x1="15214" y1="27391" x2="38866" y2="65478"/>
                            <a14:backgroundMark x1="38866" y1="65478" x2="56570" y2="81686"/>
                            <a14:backgroundMark x1="56570" y1="81686" x2="68741" y2="68071"/>
                            <a14:backgroundMark x1="68741" y1="68071" x2="88105" y2="64668"/>
                            <a14:backgroundMark x1="88105" y1="64668" x2="82434" y2="55916"/>
                            <a14:backgroundMark x1="82434" y1="55916" x2="65284" y2="55267"/>
                            <a14:backgroundMark x1="65284" y1="55267" x2="52420" y2="36791"/>
                            <a14:backgroundMark x1="52420" y1="36791" x2="51314" y2="36143"/>
                            <a14:backgroundMark x1="1245" y1="57050" x2="1383" y2="6207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01307" y="2998630"/>
                <a:ext cx="1840620" cy="1570764"/>
              </a:xfrm>
              <a:prstGeom prst="rect">
                <a:avLst/>
              </a:prstGeom>
            </p:spPr>
          </p:pic>
          <p:pic>
            <p:nvPicPr>
              <p:cNvPr id="75" name="Grafik 74">
                <a:extLst>
                  <a:ext uri="{FF2B5EF4-FFF2-40B4-BE49-F238E27FC236}">
                    <a16:creationId xmlns:a16="http://schemas.microsoft.com/office/drawing/2014/main" id="{3CB67210-5C43-4208-A37B-71802106D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175690" y="4448365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76" name="Grafik 75">
                <a:extLst>
                  <a:ext uri="{FF2B5EF4-FFF2-40B4-BE49-F238E27FC236}">
                    <a16:creationId xmlns:a16="http://schemas.microsoft.com/office/drawing/2014/main" id="{C34CB1E1-EA7D-4824-A229-9F8AC80D1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27907" y="7010600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77" name="Grafik 76">
                <a:extLst>
                  <a:ext uri="{FF2B5EF4-FFF2-40B4-BE49-F238E27FC236}">
                    <a16:creationId xmlns:a16="http://schemas.microsoft.com/office/drawing/2014/main" id="{722EFC73-C6F4-4BAB-96FF-E0BB9C6E0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72143" y="5215116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78" name="Grafik 77">
                <a:extLst>
                  <a:ext uri="{FF2B5EF4-FFF2-40B4-BE49-F238E27FC236}">
                    <a16:creationId xmlns:a16="http://schemas.microsoft.com/office/drawing/2014/main" id="{27C905DA-C0C7-4ECF-AE98-659431422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4578" y1="21070" x2="34578" y2="21070"/>
                            <a14:foregroundMark x1="35685" y1="25770" x2="35685" y2="25770"/>
                            <a14:foregroundMark x1="35076" y1="17953" x2="34650" y2="17830"/>
                            <a14:foregroundMark x1="36338" y1="18316" x2="35435" y2="18056"/>
                            <a14:foregroundMark x1="39695" y1="25997" x2="35546" y2="20421"/>
                            <a14:foregroundMark x1="40249" y1="26742" x2="39767" y2="26094"/>
                            <a14:foregroundMark x1="35546" y1="20421" x2="28907" y2="22853"/>
                            <a14:foregroundMark x1="28907" y1="22853" x2="29046" y2="26904"/>
                            <a14:foregroundMark x1="28216" y1="24473" x2="28970" y2="21662"/>
                            <a14:foregroundMark x1="41385" y1="22882" x2="41909" y2="23177"/>
                            <a14:foregroundMark x1="38844" y1="21453" x2="39434" y2="21785"/>
                            <a14:foregroundMark x1="37349" y1="20612" x2="37728" y2="20825"/>
                            <a14:foregroundMark x1="34993" y1="19287" x2="35619" y2="19639"/>
                            <a14:foregroundMark x1="40934" y1="26094" x2="40664" y2="26904"/>
                            <a14:foregroundMark x1="28769" y1="27391" x2="34163" y2="32577"/>
                            <a14:foregroundMark x1="34163" y1="32577" x2="39557" y2="29335"/>
                            <a14:foregroundMark x1="39834" y1="30308" x2="39834" y2="30308"/>
                            <a14:foregroundMark x1="39834" y1="29498" x2="39834" y2="29498"/>
                            <a14:foregroundMark x1="39557" y1="29173" x2="39004" y2="29173"/>
                            <a14:foregroundMark x1="39004" y1="29660" x2="39557" y2="30146"/>
                            <a14:foregroundMark x1="39834" y1="29660" x2="39834" y2="29660"/>
                            <a14:foregroundMark x1="40111" y1="29660" x2="40387" y2="29173"/>
                            <a14:foregroundMark x1="40387" y1="28363" x2="40526" y2="27715"/>
                            <a14:foregroundMark x1="40526" y1="27715" x2="40526" y2="27715"/>
                            <a14:foregroundMark x1="40526" y1="27553" x2="40802" y2="27066"/>
                            <a14:foregroundMark x1="40802" y1="27066" x2="40941" y2="26580"/>
                            <a14:foregroundMark x1="40941" y1="26580" x2="40941" y2="26580"/>
                            <a14:foregroundMark x1="41494" y1="26418" x2="41494" y2="26418"/>
                            <a14:foregroundMark x1="41494" y1="26418" x2="41494" y2="26418"/>
                            <a14:foregroundMark x1="41494" y1="26418" x2="41494" y2="26904"/>
                            <a14:foregroundMark x1="41632" y1="27066" x2="41632" y2="27066"/>
                            <a14:foregroundMark x1="41632" y1="28687" x2="41632" y2="28687"/>
                            <a14:foregroundMark x1="41079" y1="30146" x2="41079" y2="30146"/>
                            <a14:foregroundMark x1="40941" y1="30470" x2="40941" y2="30470"/>
                            <a14:foregroundMark x1="39834" y1="31929" x2="39834" y2="31929"/>
                            <a14:foregroundMark x1="39419" y1="32091" x2="39419" y2="32091"/>
                            <a14:foregroundMark x1="39142" y1="32253" x2="39142" y2="32253"/>
                            <a14:foregroundMark x1="38451" y1="32415" x2="38036" y2="32577"/>
                            <a14:foregroundMark x1="37483" y1="32577" x2="36929" y2="32577"/>
                            <a14:foregroundMark x1="37068" y1="32577" x2="37068" y2="32577"/>
                            <a14:foregroundMark x1="36100" y1="32739" x2="36100" y2="32739"/>
                            <a14:foregroundMark x1="35823" y1="32739" x2="35131" y2="32901"/>
                            <a14:foregroundMark x1="34716" y1="32901" x2="32642" y2="32415"/>
                            <a14:foregroundMark x1="31397" y1="32253" x2="31397" y2="32253"/>
                            <a14:foregroundMark x1="31259" y1="31929" x2="30844" y2="30956"/>
                            <a14:foregroundMark x1="30705" y1="30632" x2="30567" y2="29984"/>
                            <a14:foregroundMark x1="30152" y1="29011" x2="28216" y2="26904"/>
                            <a14:foregroundMark x1="28216" y1="26904" x2="28216" y2="26904"/>
                            <a14:foregroundMark x1="28354" y1="28525" x2="28631" y2="29011"/>
                            <a14:foregroundMark x1="29184" y1="29173" x2="29184" y2="29660"/>
                            <a14:foregroundMark x1="29184" y1="30470" x2="29184" y2="30470"/>
                            <a14:foregroundMark x1="29461" y1="30956" x2="29461" y2="30956"/>
                            <a14:foregroundMark x1="29599" y1="31118" x2="28907" y2="29335"/>
                            <a14:foregroundMark x1="28492" y1="28525" x2="28492" y2="27066"/>
                            <a14:foregroundMark x1="28492" y1="25446" x2="29046" y2="22853"/>
                            <a14:foregroundMark x1="29113" y1="22287" x2="29599" y2="21718"/>
                            <a14:foregroundMark x1="29599" y1="21718" x2="29599" y2="21718"/>
                            <a14:foregroundMark x1="40941" y1="26742" x2="40941" y2="26742"/>
                            <a14:foregroundMark x1="40941" y1="26742" x2="40941" y2="26418"/>
                            <a14:foregroundMark x1="41355" y1="27715" x2="41217" y2="26418"/>
                            <a14:foregroundMark x1="41217" y1="26418" x2="41217" y2="26418"/>
                            <a14:foregroundMark x1="41217" y1="26580" x2="41217" y2="27066"/>
                            <a14:foregroundMark x1="41355" y1="27553" x2="41632" y2="27066"/>
                            <a14:foregroundMark x1="41632" y1="27066" x2="41632" y2="27066"/>
                            <a14:foregroundMark x1="41355" y1="27391" x2="40881" y2="26094"/>
                            <a14:backgroundMark x1="8437" y1="35656" x2="22960" y2="28201"/>
                            <a14:backgroundMark x1="27210" y1="30956" x2="29461" y2="32415"/>
                            <a14:backgroundMark x1="26741" y1="30652" x2="27210" y2="30956"/>
                            <a14:backgroundMark x1="22960" y1="28201" x2="26488" y2="30488"/>
                            <a14:backgroundMark x1="30010" y1="32426" x2="30352" y2="32433"/>
                            <a14:backgroundMark x1="29461" y1="32415" x2="29878" y2="32423"/>
                            <a14:backgroundMark x1="42272" y1="23623" x2="42324" y2="22042"/>
                            <a14:backgroundMark x1="42228" y1="24942" x2="42249" y2="24315"/>
                            <a14:backgroundMark x1="42185" y1="26256" x2="42201" y2="25770"/>
                            <a14:backgroundMark x1="47026" y1="29335" x2="31812" y2="55429"/>
                            <a14:backgroundMark x1="31812" y1="55429" x2="19225" y2="56564"/>
                            <a14:backgroundMark x1="19225" y1="56564" x2="11895" y2="53160"/>
                            <a14:backgroundMark x1="11895" y1="53160" x2="10373" y2="44408"/>
                            <a14:backgroundMark x1="10373" y1="44408" x2="11618" y2="34684"/>
                            <a14:backgroundMark x1="11618" y1="34684" x2="25450" y2="57212"/>
                            <a14:backgroundMark x1="25450" y1="57212" x2="36100" y2="58833"/>
                            <a14:backgroundMark x1="36100" y1="58833" x2="50069" y2="41167"/>
                            <a14:backgroundMark x1="50069" y1="41167" x2="59198" y2="22366"/>
                            <a14:backgroundMark x1="59198" y1="22366" x2="29322" y2="89951"/>
                            <a14:backgroundMark x1="29322" y1="89951" x2="63762" y2="34198"/>
                            <a14:backgroundMark x1="63762" y1="34198" x2="49101" y2="82982"/>
                            <a14:backgroundMark x1="49101" y1="82982" x2="71231" y2="40681"/>
                            <a14:backgroundMark x1="71231" y1="40681" x2="64315" y2="64668"/>
                            <a14:backgroundMark x1="64315" y1="64668" x2="74412" y2="57699"/>
                            <a14:backgroundMark x1="74412" y1="57699" x2="81051" y2="48298"/>
                            <a14:backgroundMark x1="81051" y1="48298" x2="76763" y2="74554"/>
                            <a14:backgroundMark x1="76763" y1="74554" x2="85754" y2="52674"/>
                            <a14:backgroundMark x1="85754" y1="52674" x2="82296" y2="66937"/>
                            <a14:backgroundMark x1="82296" y1="66937" x2="83541" y2="54943"/>
                            <a14:backgroundMark x1="83541" y1="54943" x2="74412" y2="43760"/>
                            <a14:backgroundMark x1="74412" y1="43760" x2="67082" y2="41815"/>
                            <a14:backgroundMark x1="67082" y1="41815" x2="58091" y2="25122"/>
                            <a14:backgroundMark x1="58091" y1="25122" x2="56017" y2="16694"/>
                            <a14:backgroundMark x1="56017" y1="16694" x2="61549" y2="23177"/>
                            <a14:backgroundMark x1="61549" y1="23177" x2="70263" y2="29011"/>
                            <a14:backgroundMark x1="70263" y1="29011" x2="74136" y2="36953"/>
                            <a14:backgroundMark x1="74136" y1="36953" x2="79806" y2="59481"/>
                            <a14:backgroundMark x1="79806" y1="59481" x2="62241" y2="60940"/>
                            <a14:backgroundMark x1="62241" y1="60940" x2="11065" y2="41491"/>
                            <a14:backgroundMark x1="11065" y1="41491" x2="9820" y2="49433"/>
                            <a14:backgroundMark x1="9820" y1="49433" x2="14523" y2="60778"/>
                            <a14:backgroundMark x1="14523" y1="60778" x2="22407" y2="64830"/>
                            <a14:backgroundMark x1="22407" y1="64830" x2="80775" y2="76175"/>
                            <a14:backgroundMark x1="80775" y1="76175" x2="14938" y2="44084"/>
                            <a14:backgroundMark x1="14938" y1="44084" x2="21438" y2="38898"/>
                            <a14:backgroundMark x1="21438" y1="38898" x2="30567" y2="39546"/>
                            <a14:backgroundMark x1="30567" y1="39546" x2="24758" y2="32415"/>
                            <a14:backgroundMark x1="30472" y1="33859" x2="31812" y2="34198"/>
                            <a14:backgroundMark x1="24758" y1="32415" x2="30460" y2="33856"/>
                            <a14:backgroundMark x1="37923" y1="33387" x2="38534" y2="33306"/>
                            <a14:backgroundMark x1="36355" y1="33595" x2="37407" y2="33456"/>
                            <a14:backgroundMark x1="35331" y1="33731" x2="35623" y2="33692"/>
                            <a14:backgroundMark x1="31874" y1="34190" x2="31406" y2="34252"/>
                            <a14:backgroundMark x1="32713" y1="34078" x2="31975" y2="34176"/>
                            <a14:backgroundMark x1="39142" y1="33225" x2="55325" y2="33874"/>
                            <a14:backgroundMark x1="55325" y1="33874" x2="66390" y2="38574"/>
                            <a14:backgroundMark x1="66390" y1="38574" x2="72337" y2="45057"/>
                            <a14:backgroundMark x1="72337" y1="45057" x2="47994" y2="41329"/>
                            <a14:backgroundMark x1="47994" y1="41329" x2="39557" y2="45543"/>
                            <a14:backgroundMark x1="39557" y1="45543" x2="91425" y2="64830"/>
                            <a14:backgroundMark x1="91425" y1="64830" x2="83402" y2="69044"/>
                            <a14:backgroundMark x1="83402" y1="69044" x2="37759" y2="67261"/>
                            <a14:backgroundMark x1="28769" y1="21232" x2="29046" y2="20583"/>
                            <a14:backgroundMark x1="29184" y1="20583" x2="29322" y2="19773"/>
                            <a14:backgroundMark x1="29322" y1="19611" x2="29876" y2="19287"/>
                            <a14:backgroundMark x1="29876" y1="19287" x2="30567" y2="18963"/>
                            <a14:backgroundMark x1="30567" y1="18963" x2="31120" y2="18314"/>
                            <a14:backgroundMark x1="31120" y1="18314" x2="31120" y2="18314"/>
                            <a14:backgroundMark x1="31259" y1="18152" x2="31535" y2="17828"/>
                            <a14:backgroundMark x1="31812" y1="17666" x2="32780" y2="17180"/>
                            <a14:backgroundMark x1="32780" y1="17180" x2="33195" y2="16856"/>
                            <a14:backgroundMark x1="33195" y1="16856" x2="33748" y2="16694"/>
                            <a14:backgroundMark x1="33748" y1="16694" x2="33748" y2="16694"/>
                            <a14:backgroundMark x1="29322" y1="18152" x2="29461" y2="18639"/>
                            <a14:backgroundMark x1="29737" y1="18639" x2="31674" y2="17180"/>
                            <a14:backgroundMark x1="31535" y1="17342" x2="31950" y2="17342"/>
                            <a14:backgroundMark x1="31950" y1="17342" x2="34993" y2="17180"/>
                            <a14:backgroundMark x1="35131" y1="17342" x2="35131" y2="17342"/>
                            <a14:backgroundMark x1="35408" y1="17342" x2="35823" y2="17342"/>
                            <a14:backgroundMark x1="35823" y1="17342" x2="35823" y2="17342"/>
                            <a14:backgroundMark x1="36238" y1="17828" x2="36238" y2="17828"/>
                            <a14:backgroundMark x1="36515" y1="17990" x2="36929" y2="17990"/>
                            <a14:backgroundMark x1="37068" y1="17990" x2="39004" y2="18314"/>
                            <a14:backgroundMark x1="39142" y1="18314" x2="39142" y2="18314"/>
                            <a14:backgroundMark x1="38728" y1="18476" x2="39142" y2="18963"/>
                            <a14:backgroundMark x1="39419" y1="19449" x2="40111" y2="20421"/>
                            <a14:backgroundMark x1="40111" y1="20583" x2="40111" y2="20583"/>
                            <a14:backgroundMark x1="40387" y1="20908" x2="41770" y2="22528"/>
                            <a14:backgroundMark x1="41909" y1="22528" x2="41909" y2="22528"/>
                            <a14:backgroundMark x1="42185" y1="23825" x2="42600" y2="25122"/>
                            <a14:backgroundMark x1="42600" y1="25446" x2="42600" y2="25446"/>
                            <a14:backgroundMark x1="41494" y1="23177" x2="41494" y2="23177"/>
                            <a14:backgroundMark x1="41632" y1="23177" x2="42047" y2="23825"/>
                            <a14:backgroundMark x1="42047" y1="24149" x2="42047" y2="24149"/>
                            <a14:backgroundMark x1="42047" y1="24797" x2="42047" y2="26094"/>
                            <a14:backgroundMark x1="42047" y1="27229" x2="42324" y2="27877"/>
                            <a14:backgroundMark x1="42324" y1="29011" x2="42324" y2="29011"/>
                            <a14:backgroundMark x1="42324" y1="29660" x2="42047" y2="30308"/>
                            <a14:backgroundMark x1="41632" y1="30956" x2="41494" y2="31767"/>
                            <a14:backgroundMark x1="41494" y1="32091" x2="41494" y2="32091"/>
                            <a14:backgroundMark x1="41632" y1="30308" x2="42185" y2="28849"/>
                            <a14:backgroundMark x1="42185" y1="28525" x2="42185" y2="27553"/>
                            <a14:backgroundMark x1="42739" y1="23339" x2="42739" y2="23339"/>
                            <a14:backgroundMark x1="41770" y1="22366" x2="41770" y2="223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107169" y="4794305"/>
                <a:ext cx="1624234" cy="1386103"/>
              </a:xfrm>
              <a:prstGeom prst="rect">
                <a:avLst/>
              </a:prstGeom>
            </p:spPr>
          </p:pic>
          <p:pic>
            <p:nvPicPr>
              <p:cNvPr id="79" name="Grafik 78">
                <a:extLst>
                  <a:ext uri="{FF2B5EF4-FFF2-40B4-BE49-F238E27FC236}">
                    <a16:creationId xmlns:a16="http://schemas.microsoft.com/office/drawing/2014/main" id="{48933CAE-3195-4585-B149-7FA64F3BF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4578" y1="21070" x2="34578" y2="21070"/>
                            <a14:foregroundMark x1="35685" y1="25770" x2="35685" y2="25770"/>
                            <a14:foregroundMark x1="35076" y1="17953" x2="34650" y2="17830"/>
                            <a14:foregroundMark x1="36338" y1="18316" x2="35435" y2="18056"/>
                            <a14:foregroundMark x1="39695" y1="25997" x2="35546" y2="20421"/>
                            <a14:foregroundMark x1="40249" y1="26742" x2="39767" y2="26094"/>
                            <a14:foregroundMark x1="35546" y1="20421" x2="28907" y2="22853"/>
                            <a14:foregroundMark x1="28907" y1="22853" x2="29046" y2="26904"/>
                            <a14:foregroundMark x1="28216" y1="24473" x2="28970" y2="21662"/>
                            <a14:foregroundMark x1="41385" y1="22882" x2="41909" y2="23177"/>
                            <a14:foregroundMark x1="38844" y1="21453" x2="39434" y2="21785"/>
                            <a14:foregroundMark x1="37349" y1="20612" x2="37728" y2="20825"/>
                            <a14:foregroundMark x1="34993" y1="19287" x2="35619" y2="19639"/>
                            <a14:foregroundMark x1="40934" y1="26094" x2="40664" y2="26904"/>
                            <a14:foregroundMark x1="28769" y1="27391" x2="34163" y2="32577"/>
                            <a14:foregroundMark x1="34163" y1="32577" x2="39557" y2="29335"/>
                            <a14:foregroundMark x1="39834" y1="30308" x2="39834" y2="30308"/>
                            <a14:foregroundMark x1="39834" y1="29498" x2="39834" y2="29498"/>
                            <a14:foregroundMark x1="39557" y1="29173" x2="39004" y2="29173"/>
                            <a14:foregroundMark x1="39004" y1="29660" x2="39557" y2="30146"/>
                            <a14:foregroundMark x1="39834" y1="29660" x2="39834" y2="29660"/>
                            <a14:foregroundMark x1="40111" y1="29660" x2="40387" y2="29173"/>
                            <a14:foregroundMark x1="40387" y1="28363" x2="40526" y2="27715"/>
                            <a14:foregroundMark x1="40526" y1="27715" x2="40526" y2="27715"/>
                            <a14:foregroundMark x1="40526" y1="27553" x2="40802" y2="27066"/>
                            <a14:foregroundMark x1="40802" y1="27066" x2="40941" y2="26580"/>
                            <a14:foregroundMark x1="40941" y1="26580" x2="40941" y2="26580"/>
                            <a14:foregroundMark x1="41494" y1="26418" x2="41494" y2="26418"/>
                            <a14:foregroundMark x1="41494" y1="26418" x2="41494" y2="26418"/>
                            <a14:foregroundMark x1="41494" y1="26418" x2="41494" y2="26904"/>
                            <a14:foregroundMark x1="41632" y1="27066" x2="41632" y2="27066"/>
                            <a14:foregroundMark x1="41632" y1="28687" x2="41632" y2="28687"/>
                            <a14:foregroundMark x1="41079" y1="30146" x2="41079" y2="30146"/>
                            <a14:foregroundMark x1="40941" y1="30470" x2="40941" y2="30470"/>
                            <a14:foregroundMark x1="39834" y1="31929" x2="39834" y2="31929"/>
                            <a14:foregroundMark x1="39419" y1="32091" x2="39419" y2="32091"/>
                            <a14:foregroundMark x1="39142" y1="32253" x2="39142" y2="32253"/>
                            <a14:foregroundMark x1="38451" y1="32415" x2="38036" y2="32577"/>
                            <a14:foregroundMark x1="37483" y1="32577" x2="36929" y2="32577"/>
                            <a14:foregroundMark x1="37068" y1="32577" x2="37068" y2="32577"/>
                            <a14:foregroundMark x1="36100" y1="32739" x2="36100" y2="32739"/>
                            <a14:foregroundMark x1="35823" y1="32739" x2="35131" y2="32901"/>
                            <a14:foregroundMark x1="34716" y1="32901" x2="32642" y2="32415"/>
                            <a14:foregroundMark x1="31397" y1="32253" x2="31397" y2="32253"/>
                            <a14:foregroundMark x1="31259" y1="31929" x2="30844" y2="30956"/>
                            <a14:foregroundMark x1="30705" y1="30632" x2="30567" y2="29984"/>
                            <a14:foregroundMark x1="30152" y1="29011" x2="28216" y2="26904"/>
                            <a14:foregroundMark x1="28216" y1="26904" x2="28216" y2="26904"/>
                            <a14:foregroundMark x1="28354" y1="28525" x2="28631" y2="29011"/>
                            <a14:foregroundMark x1="29184" y1="29173" x2="29184" y2="29660"/>
                            <a14:foregroundMark x1="29184" y1="30470" x2="29184" y2="30470"/>
                            <a14:foregroundMark x1="29461" y1="30956" x2="29461" y2="30956"/>
                            <a14:foregroundMark x1="29599" y1="31118" x2="28907" y2="29335"/>
                            <a14:foregroundMark x1="28492" y1="28525" x2="28492" y2="27066"/>
                            <a14:foregroundMark x1="28492" y1="25446" x2="29046" y2="22853"/>
                            <a14:foregroundMark x1="29113" y1="22287" x2="29599" y2="21718"/>
                            <a14:foregroundMark x1="29599" y1="21718" x2="29599" y2="21718"/>
                            <a14:foregroundMark x1="40941" y1="26742" x2="40941" y2="26742"/>
                            <a14:foregroundMark x1="40941" y1="26742" x2="40941" y2="26418"/>
                            <a14:foregroundMark x1="41355" y1="27715" x2="41217" y2="26418"/>
                            <a14:foregroundMark x1="41217" y1="26418" x2="41217" y2="26418"/>
                            <a14:foregroundMark x1="41217" y1="26580" x2="41217" y2="27066"/>
                            <a14:foregroundMark x1="41355" y1="27553" x2="41632" y2="27066"/>
                            <a14:foregroundMark x1="41632" y1="27066" x2="41632" y2="27066"/>
                            <a14:foregroundMark x1="41355" y1="27391" x2="40881" y2="26094"/>
                            <a14:backgroundMark x1="8437" y1="35656" x2="22960" y2="28201"/>
                            <a14:backgroundMark x1="27210" y1="30956" x2="29461" y2="32415"/>
                            <a14:backgroundMark x1="26741" y1="30652" x2="27210" y2="30956"/>
                            <a14:backgroundMark x1="22960" y1="28201" x2="26488" y2="30488"/>
                            <a14:backgroundMark x1="30010" y1="32426" x2="30352" y2="32433"/>
                            <a14:backgroundMark x1="29461" y1="32415" x2="29878" y2="32423"/>
                            <a14:backgroundMark x1="42272" y1="23623" x2="42324" y2="22042"/>
                            <a14:backgroundMark x1="42228" y1="24942" x2="42249" y2="24315"/>
                            <a14:backgroundMark x1="42185" y1="26256" x2="42201" y2="25770"/>
                            <a14:backgroundMark x1="47026" y1="29335" x2="31812" y2="55429"/>
                            <a14:backgroundMark x1="31812" y1="55429" x2="19225" y2="56564"/>
                            <a14:backgroundMark x1="19225" y1="56564" x2="11895" y2="53160"/>
                            <a14:backgroundMark x1="11895" y1="53160" x2="10373" y2="44408"/>
                            <a14:backgroundMark x1="10373" y1="44408" x2="11618" y2="34684"/>
                            <a14:backgroundMark x1="11618" y1="34684" x2="25450" y2="57212"/>
                            <a14:backgroundMark x1="25450" y1="57212" x2="36100" y2="58833"/>
                            <a14:backgroundMark x1="36100" y1="58833" x2="50069" y2="41167"/>
                            <a14:backgroundMark x1="50069" y1="41167" x2="59198" y2="22366"/>
                            <a14:backgroundMark x1="59198" y1="22366" x2="29322" y2="89951"/>
                            <a14:backgroundMark x1="29322" y1="89951" x2="63762" y2="34198"/>
                            <a14:backgroundMark x1="63762" y1="34198" x2="49101" y2="82982"/>
                            <a14:backgroundMark x1="49101" y1="82982" x2="71231" y2="40681"/>
                            <a14:backgroundMark x1="71231" y1="40681" x2="64315" y2="64668"/>
                            <a14:backgroundMark x1="64315" y1="64668" x2="74412" y2="57699"/>
                            <a14:backgroundMark x1="74412" y1="57699" x2="81051" y2="48298"/>
                            <a14:backgroundMark x1="81051" y1="48298" x2="76763" y2="74554"/>
                            <a14:backgroundMark x1="76763" y1="74554" x2="85754" y2="52674"/>
                            <a14:backgroundMark x1="85754" y1="52674" x2="82296" y2="66937"/>
                            <a14:backgroundMark x1="82296" y1="66937" x2="83541" y2="54943"/>
                            <a14:backgroundMark x1="83541" y1="54943" x2="74412" y2="43760"/>
                            <a14:backgroundMark x1="74412" y1="43760" x2="67082" y2="41815"/>
                            <a14:backgroundMark x1="67082" y1="41815" x2="58091" y2="25122"/>
                            <a14:backgroundMark x1="58091" y1="25122" x2="56017" y2="16694"/>
                            <a14:backgroundMark x1="56017" y1="16694" x2="61549" y2="23177"/>
                            <a14:backgroundMark x1="61549" y1="23177" x2="70263" y2="29011"/>
                            <a14:backgroundMark x1="70263" y1="29011" x2="74136" y2="36953"/>
                            <a14:backgroundMark x1="74136" y1="36953" x2="79806" y2="59481"/>
                            <a14:backgroundMark x1="79806" y1="59481" x2="62241" y2="60940"/>
                            <a14:backgroundMark x1="62241" y1="60940" x2="11065" y2="41491"/>
                            <a14:backgroundMark x1="11065" y1="41491" x2="9820" y2="49433"/>
                            <a14:backgroundMark x1="9820" y1="49433" x2="14523" y2="60778"/>
                            <a14:backgroundMark x1="14523" y1="60778" x2="22407" y2="64830"/>
                            <a14:backgroundMark x1="22407" y1="64830" x2="80775" y2="76175"/>
                            <a14:backgroundMark x1="80775" y1="76175" x2="14938" y2="44084"/>
                            <a14:backgroundMark x1="14938" y1="44084" x2="21438" y2="38898"/>
                            <a14:backgroundMark x1="21438" y1="38898" x2="30567" y2="39546"/>
                            <a14:backgroundMark x1="30567" y1="39546" x2="24758" y2="32415"/>
                            <a14:backgroundMark x1="30472" y1="33859" x2="31812" y2="34198"/>
                            <a14:backgroundMark x1="24758" y1="32415" x2="30460" y2="33856"/>
                            <a14:backgroundMark x1="37923" y1="33387" x2="38534" y2="33306"/>
                            <a14:backgroundMark x1="36355" y1="33595" x2="37407" y2="33456"/>
                            <a14:backgroundMark x1="35331" y1="33731" x2="35623" y2="33692"/>
                            <a14:backgroundMark x1="31874" y1="34190" x2="31406" y2="34252"/>
                            <a14:backgroundMark x1="32713" y1="34078" x2="31975" y2="34176"/>
                            <a14:backgroundMark x1="39142" y1="33225" x2="55325" y2="33874"/>
                            <a14:backgroundMark x1="55325" y1="33874" x2="66390" y2="38574"/>
                            <a14:backgroundMark x1="66390" y1="38574" x2="72337" y2="45057"/>
                            <a14:backgroundMark x1="72337" y1="45057" x2="47994" y2="41329"/>
                            <a14:backgroundMark x1="47994" y1="41329" x2="39557" y2="45543"/>
                            <a14:backgroundMark x1="39557" y1="45543" x2="91425" y2="64830"/>
                            <a14:backgroundMark x1="91425" y1="64830" x2="83402" y2="69044"/>
                            <a14:backgroundMark x1="83402" y1="69044" x2="37759" y2="67261"/>
                            <a14:backgroundMark x1="28769" y1="21232" x2="29046" y2="20583"/>
                            <a14:backgroundMark x1="29184" y1="20583" x2="29322" y2="19773"/>
                            <a14:backgroundMark x1="29322" y1="19611" x2="29876" y2="19287"/>
                            <a14:backgroundMark x1="29876" y1="19287" x2="30567" y2="18963"/>
                            <a14:backgroundMark x1="30567" y1="18963" x2="31120" y2="18314"/>
                            <a14:backgroundMark x1="31120" y1="18314" x2="31120" y2="18314"/>
                            <a14:backgroundMark x1="31259" y1="18152" x2="31535" y2="17828"/>
                            <a14:backgroundMark x1="31812" y1="17666" x2="32780" y2="17180"/>
                            <a14:backgroundMark x1="32780" y1="17180" x2="33195" y2="16856"/>
                            <a14:backgroundMark x1="33195" y1="16856" x2="33748" y2="16694"/>
                            <a14:backgroundMark x1="33748" y1="16694" x2="33748" y2="16694"/>
                            <a14:backgroundMark x1="29322" y1="18152" x2="29461" y2="18639"/>
                            <a14:backgroundMark x1="29737" y1="18639" x2="31674" y2="17180"/>
                            <a14:backgroundMark x1="31535" y1="17342" x2="31950" y2="17342"/>
                            <a14:backgroundMark x1="31950" y1="17342" x2="34993" y2="17180"/>
                            <a14:backgroundMark x1="35131" y1="17342" x2="35131" y2="17342"/>
                            <a14:backgroundMark x1="35408" y1="17342" x2="35823" y2="17342"/>
                            <a14:backgroundMark x1="35823" y1="17342" x2="35823" y2="17342"/>
                            <a14:backgroundMark x1="36238" y1="17828" x2="36238" y2="17828"/>
                            <a14:backgroundMark x1="36515" y1="17990" x2="36929" y2="17990"/>
                            <a14:backgroundMark x1="37068" y1="17990" x2="39004" y2="18314"/>
                            <a14:backgroundMark x1="39142" y1="18314" x2="39142" y2="18314"/>
                            <a14:backgroundMark x1="38728" y1="18476" x2="39142" y2="18963"/>
                            <a14:backgroundMark x1="39419" y1="19449" x2="40111" y2="20421"/>
                            <a14:backgroundMark x1="40111" y1="20583" x2="40111" y2="20583"/>
                            <a14:backgroundMark x1="40387" y1="20908" x2="41770" y2="22528"/>
                            <a14:backgroundMark x1="41909" y1="22528" x2="41909" y2="22528"/>
                            <a14:backgroundMark x1="42185" y1="23825" x2="42600" y2="25122"/>
                            <a14:backgroundMark x1="42600" y1="25446" x2="42600" y2="25446"/>
                            <a14:backgroundMark x1="41494" y1="23177" x2="41494" y2="23177"/>
                            <a14:backgroundMark x1="41632" y1="23177" x2="42047" y2="23825"/>
                            <a14:backgroundMark x1="42047" y1="24149" x2="42047" y2="24149"/>
                            <a14:backgroundMark x1="42047" y1="24797" x2="42047" y2="26094"/>
                            <a14:backgroundMark x1="42047" y1="27229" x2="42324" y2="27877"/>
                            <a14:backgroundMark x1="42324" y1="29011" x2="42324" y2="29011"/>
                            <a14:backgroundMark x1="42324" y1="29660" x2="42047" y2="30308"/>
                            <a14:backgroundMark x1="41632" y1="30956" x2="41494" y2="31767"/>
                            <a14:backgroundMark x1="41494" y1="32091" x2="41494" y2="32091"/>
                            <a14:backgroundMark x1="41632" y1="30308" x2="42185" y2="28849"/>
                            <a14:backgroundMark x1="42185" y1="28525" x2="42185" y2="27553"/>
                            <a14:backgroundMark x1="42739" y1="23339" x2="42739" y2="23339"/>
                            <a14:backgroundMark x1="41770" y1="22366" x2="41770" y2="223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90206" y="6009295"/>
                <a:ext cx="1624234" cy="1386103"/>
              </a:xfrm>
              <a:prstGeom prst="rect">
                <a:avLst/>
              </a:prstGeom>
            </p:spPr>
          </p:pic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190DE15D-11B7-461E-8AA6-758A86E9A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238447" y="4645302"/>
                <a:ext cx="2161945" cy="1844979"/>
              </a:xfrm>
              <a:prstGeom prst="rect">
                <a:avLst/>
              </a:prstGeom>
            </p:spPr>
          </p:pic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D6F824B0-136A-4F11-868E-A61B2E266C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29102" y="5587724"/>
                <a:ext cx="2161945" cy="1844979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CF481EC5-7597-49C7-B679-8F9EB76CF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82837" y="4384586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DC6B5346-068A-4FC4-8841-B760A2794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35054" y="6946821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0D424B84-FC17-4800-864C-0F0A1F738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79290" y="5151337"/>
                <a:ext cx="379786" cy="381375"/>
              </a:xfrm>
              <a:prstGeom prst="rect">
                <a:avLst/>
              </a:prstGeom>
            </p:spPr>
          </p:pic>
          <p:pic>
            <p:nvPicPr>
              <p:cNvPr id="89" name="Grafik 88">
                <a:extLst>
                  <a:ext uri="{FF2B5EF4-FFF2-40B4-BE49-F238E27FC236}">
                    <a16:creationId xmlns:a16="http://schemas.microsoft.com/office/drawing/2014/main" id="{656302BB-DC66-4D9A-9788-83666588B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4578" y1="21070" x2="34578" y2="21070"/>
                            <a14:foregroundMark x1="35685" y1="25770" x2="35685" y2="25770"/>
                            <a14:foregroundMark x1="35076" y1="17953" x2="34650" y2="17830"/>
                            <a14:foregroundMark x1="36338" y1="18316" x2="35435" y2="18056"/>
                            <a14:foregroundMark x1="39695" y1="25997" x2="35546" y2="20421"/>
                            <a14:foregroundMark x1="40249" y1="26742" x2="39767" y2="26094"/>
                            <a14:foregroundMark x1="35546" y1="20421" x2="28907" y2="22853"/>
                            <a14:foregroundMark x1="28907" y1="22853" x2="29046" y2="26904"/>
                            <a14:foregroundMark x1="28216" y1="24473" x2="28970" y2="21662"/>
                            <a14:foregroundMark x1="41385" y1="22882" x2="41909" y2="23177"/>
                            <a14:foregroundMark x1="38844" y1="21453" x2="39434" y2="21785"/>
                            <a14:foregroundMark x1="37349" y1="20612" x2="37728" y2="20825"/>
                            <a14:foregroundMark x1="34993" y1="19287" x2="35619" y2="19639"/>
                            <a14:foregroundMark x1="40934" y1="26094" x2="40664" y2="26904"/>
                            <a14:foregroundMark x1="28769" y1="27391" x2="34163" y2="32577"/>
                            <a14:foregroundMark x1="34163" y1="32577" x2="39557" y2="29335"/>
                            <a14:foregroundMark x1="39834" y1="30308" x2="39834" y2="30308"/>
                            <a14:foregroundMark x1="39834" y1="29498" x2="39834" y2="29498"/>
                            <a14:foregroundMark x1="39557" y1="29173" x2="39004" y2="29173"/>
                            <a14:foregroundMark x1="39004" y1="29660" x2="39557" y2="30146"/>
                            <a14:foregroundMark x1="39834" y1="29660" x2="39834" y2="29660"/>
                            <a14:foregroundMark x1="40111" y1="29660" x2="40387" y2="29173"/>
                            <a14:foregroundMark x1="40387" y1="28363" x2="40526" y2="27715"/>
                            <a14:foregroundMark x1="40526" y1="27715" x2="40526" y2="27715"/>
                            <a14:foregroundMark x1="40526" y1="27553" x2="40802" y2="27066"/>
                            <a14:foregroundMark x1="40802" y1="27066" x2="40941" y2="26580"/>
                            <a14:foregroundMark x1="40941" y1="26580" x2="40941" y2="26580"/>
                            <a14:foregroundMark x1="41494" y1="26418" x2="41494" y2="26418"/>
                            <a14:foregroundMark x1="41494" y1="26418" x2="41494" y2="26418"/>
                            <a14:foregroundMark x1="41494" y1="26418" x2="41494" y2="26904"/>
                            <a14:foregroundMark x1="41632" y1="27066" x2="41632" y2="27066"/>
                            <a14:foregroundMark x1="41632" y1="28687" x2="41632" y2="28687"/>
                            <a14:foregroundMark x1="41079" y1="30146" x2="41079" y2="30146"/>
                            <a14:foregroundMark x1="40941" y1="30470" x2="40941" y2="30470"/>
                            <a14:foregroundMark x1="39834" y1="31929" x2="39834" y2="31929"/>
                            <a14:foregroundMark x1="39419" y1="32091" x2="39419" y2="32091"/>
                            <a14:foregroundMark x1="39142" y1="32253" x2="39142" y2="32253"/>
                            <a14:foregroundMark x1="38451" y1="32415" x2="38036" y2="32577"/>
                            <a14:foregroundMark x1="37483" y1="32577" x2="36929" y2="32577"/>
                            <a14:foregroundMark x1="37068" y1="32577" x2="37068" y2="32577"/>
                            <a14:foregroundMark x1="36100" y1="32739" x2="36100" y2="32739"/>
                            <a14:foregroundMark x1="35823" y1="32739" x2="35131" y2="32901"/>
                            <a14:foregroundMark x1="34716" y1="32901" x2="32642" y2="32415"/>
                            <a14:foregroundMark x1="31397" y1="32253" x2="31397" y2="32253"/>
                            <a14:foregroundMark x1="31259" y1="31929" x2="30844" y2="30956"/>
                            <a14:foregroundMark x1="30705" y1="30632" x2="30567" y2="29984"/>
                            <a14:foregroundMark x1="30152" y1="29011" x2="28216" y2="26904"/>
                            <a14:foregroundMark x1="28216" y1="26904" x2="28216" y2="26904"/>
                            <a14:foregroundMark x1="28354" y1="28525" x2="28631" y2="29011"/>
                            <a14:foregroundMark x1="29184" y1="29173" x2="29184" y2="29660"/>
                            <a14:foregroundMark x1="29184" y1="30470" x2="29184" y2="30470"/>
                            <a14:foregroundMark x1="29461" y1="30956" x2="29461" y2="30956"/>
                            <a14:foregroundMark x1="29599" y1="31118" x2="28907" y2="29335"/>
                            <a14:foregroundMark x1="28492" y1="28525" x2="28492" y2="27066"/>
                            <a14:foregroundMark x1="28492" y1="25446" x2="29046" y2="22853"/>
                            <a14:foregroundMark x1="29113" y1="22287" x2="29599" y2="21718"/>
                            <a14:foregroundMark x1="29599" y1="21718" x2="29599" y2="21718"/>
                            <a14:foregroundMark x1="40941" y1="26742" x2="40941" y2="26742"/>
                            <a14:foregroundMark x1="40941" y1="26742" x2="40941" y2="26418"/>
                            <a14:foregroundMark x1="41355" y1="27715" x2="41217" y2="26418"/>
                            <a14:foregroundMark x1="41217" y1="26418" x2="41217" y2="26418"/>
                            <a14:foregroundMark x1="41217" y1="26580" x2="41217" y2="27066"/>
                            <a14:foregroundMark x1="41355" y1="27553" x2="41632" y2="27066"/>
                            <a14:foregroundMark x1="41632" y1="27066" x2="41632" y2="27066"/>
                            <a14:foregroundMark x1="41355" y1="27391" x2="40881" y2="26094"/>
                            <a14:backgroundMark x1="8437" y1="35656" x2="22960" y2="28201"/>
                            <a14:backgroundMark x1="27210" y1="30956" x2="29461" y2="32415"/>
                            <a14:backgroundMark x1="26741" y1="30652" x2="27210" y2="30956"/>
                            <a14:backgroundMark x1="22960" y1="28201" x2="26488" y2="30488"/>
                            <a14:backgroundMark x1="30010" y1="32426" x2="30352" y2="32433"/>
                            <a14:backgroundMark x1="29461" y1="32415" x2="29878" y2="32423"/>
                            <a14:backgroundMark x1="42272" y1="23623" x2="42324" y2="22042"/>
                            <a14:backgroundMark x1="42228" y1="24942" x2="42249" y2="24315"/>
                            <a14:backgroundMark x1="42185" y1="26256" x2="42201" y2="25770"/>
                            <a14:backgroundMark x1="47026" y1="29335" x2="31812" y2="55429"/>
                            <a14:backgroundMark x1="31812" y1="55429" x2="19225" y2="56564"/>
                            <a14:backgroundMark x1="19225" y1="56564" x2="11895" y2="53160"/>
                            <a14:backgroundMark x1="11895" y1="53160" x2="10373" y2="44408"/>
                            <a14:backgroundMark x1="10373" y1="44408" x2="11618" y2="34684"/>
                            <a14:backgroundMark x1="11618" y1="34684" x2="25450" y2="57212"/>
                            <a14:backgroundMark x1="25450" y1="57212" x2="36100" y2="58833"/>
                            <a14:backgroundMark x1="36100" y1="58833" x2="50069" y2="41167"/>
                            <a14:backgroundMark x1="50069" y1="41167" x2="59198" y2="22366"/>
                            <a14:backgroundMark x1="59198" y1="22366" x2="29322" y2="89951"/>
                            <a14:backgroundMark x1="29322" y1="89951" x2="63762" y2="34198"/>
                            <a14:backgroundMark x1="63762" y1="34198" x2="49101" y2="82982"/>
                            <a14:backgroundMark x1="49101" y1="82982" x2="71231" y2="40681"/>
                            <a14:backgroundMark x1="71231" y1="40681" x2="64315" y2="64668"/>
                            <a14:backgroundMark x1="64315" y1="64668" x2="74412" y2="57699"/>
                            <a14:backgroundMark x1="74412" y1="57699" x2="81051" y2="48298"/>
                            <a14:backgroundMark x1="81051" y1="48298" x2="76763" y2="74554"/>
                            <a14:backgroundMark x1="76763" y1="74554" x2="85754" y2="52674"/>
                            <a14:backgroundMark x1="85754" y1="52674" x2="82296" y2="66937"/>
                            <a14:backgroundMark x1="82296" y1="66937" x2="83541" y2="54943"/>
                            <a14:backgroundMark x1="83541" y1="54943" x2="74412" y2="43760"/>
                            <a14:backgroundMark x1="74412" y1="43760" x2="67082" y2="41815"/>
                            <a14:backgroundMark x1="67082" y1="41815" x2="58091" y2="25122"/>
                            <a14:backgroundMark x1="58091" y1="25122" x2="56017" y2="16694"/>
                            <a14:backgroundMark x1="56017" y1="16694" x2="61549" y2="23177"/>
                            <a14:backgroundMark x1="61549" y1="23177" x2="70263" y2="29011"/>
                            <a14:backgroundMark x1="70263" y1="29011" x2="74136" y2="36953"/>
                            <a14:backgroundMark x1="74136" y1="36953" x2="79806" y2="59481"/>
                            <a14:backgroundMark x1="79806" y1="59481" x2="62241" y2="60940"/>
                            <a14:backgroundMark x1="62241" y1="60940" x2="11065" y2="41491"/>
                            <a14:backgroundMark x1="11065" y1="41491" x2="9820" y2="49433"/>
                            <a14:backgroundMark x1="9820" y1="49433" x2="14523" y2="60778"/>
                            <a14:backgroundMark x1="14523" y1="60778" x2="22407" y2="64830"/>
                            <a14:backgroundMark x1="22407" y1="64830" x2="80775" y2="76175"/>
                            <a14:backgroundMark x1="80775" y1="76175" x2="14938" y2="44084"/>
                            <a14:backgroundMark x1="14938" y1="44084" x2="21438" y2="38898"/>
                            <a14:backgroundMark x1="21438" y1="38898" x2="30567" y2="39546"/>
                            <a14:backgroundMark x1="30567" y1="39546" x2="24758" y2="32415"/>
                            <a14:backgroundMark x1="30472" y1="33859" x2="31812" y2="34198"/>
                            <a14:backgroundMark x1="24758" y1="32415" x2="30460" y2="33856"/>
                            <a14:backgroundMark x1="37923" y1="33387" x2="38534" y2="33306"/>
                            <a14:backgroundMark x1="36355" y1="33595" x2="37407" y2="33456"/>
                            <a14:backgroundMark x1="35331" y1="33731" x2="35623" y2="33692"/>
                            <a14:backgroundMark x1="31874" y1="34190" x2="31406" y2="34252"/>
                            <a14:backgroundMark x1="32713" y1="34078" x2="31975" y2="34176"/>
                            <a14:backgroundMark x1="39142" y1="33225" x2="55325" y2="33874"/>
                            <a14:backgroundMark x1="55325" y1="33874" x2="66390" y2="38574"/>
                            <a14:backgroundMark x1="66390" y1="38574" x2="72337" y2="45057"/>
                            <a14:backgroundMark x1="72337" y1="45057" x2="47994" y2="41329"/>
                            <a14:backgroundMark x1="47994" y1="41329" x2="39557" y2="45543"/>
                            <a14:backgroundMark x1="39557" y1="45543" x2="91425" y2="64830"/>
                            <a14:backgroundMark x1="91425" y1="64830" x2="83402" y2="69044"/>
                            <a14:backgroundMark x1="83402" y1="69044" x2="37759" y2="67261"/>
                            <a14:backgroundMark x1="28769" y1="21232" x2="29046" y2="20583"/>
                            <a14:backgroundMark x1="29184" y1="20583" x2="29322" y2="19773"/>
                            <a14:backgroundMark x1="29322" y1="19611" x2="29876" y2="19287"/>
                            <a14:backgroundMark x1="29876" y1="19287" x2="30567" y2="18963"/>
                            <a14:backgroundMark x1="30567" y1="18963" x2="31120" y2="18314"/>
                            <a14:backgroundMark x1="31120" y1="18314" x2="31120" y2="18314"/>
                            <a14:backgroundMark x1="31259" y1="18152" x2="31535" y2="17828"/>
                            <a14:backgroundMark x1="31812" y1="17666" x2="32780" y2="17180"/>
                            <a14:backgroundMark x1="32780" y1="17180" x2="33195" y2="16856"/>
                            <a14:backgroundMark x1="33195" y1="16856" x2="33748" y2="16694"/>
                            <a14:backgroundMark x1="33748" y1="16694" x2="33748" y2="16694"/>
                            <a14:backgroundMark x1="29322" y1="18152" x2="29461" y2="18639"/>
                            <a14:backgroundMark x1="29737" y1="18639" x2="31674" y2="17180"/>
                            <a14:backgroundMark x1="31535" y1="17342" x2="31950" y2="17342"/>
                            <a14:backgroundMark x1="31950" y1="17342" x2="34993" y2="17180"/>
                            <a14:backgroundMark x1="35131" y1="17342" x2="35131" y2="17342"/>
                            <a14:backgroundMark x1="35408" y1="17342" x2="35823" y2="17342"/>
                            <a14:backgroundMark x1="35823" y1="17342" x2="35823" y2="17342"/>
                            <a14:backgroundMark x1="36238" y1="17828" x2="36238" y2="17828"/>
                            <a14:backgroundMark x1="36515" y1="17990" x2="36929" y2="17990"/>
                            <a14:backgroundMark x1="37068" y1="17990" x2="39004" y2="18314"/>
                            <a14:backgroundMark x1="39142" y1="18314" x2="39142" y2="18314"/>
                            <a14:backgroundMark x1="38728" y1="18476" x2="39142" y2="18963"/>
                            <a14:backgroundMark x1="39419" y1="19449" x2="40111" y2="20421"/>
                            <a14:backgroundMark x1="40111" y1="20583" x2="40111" y2="20583"/>
                            <a14:backgroundMark x1="40387" y1="20908" x2="41770" y2="22528"/>
                            <a14:backgroundMark x1="41909" y1="22528" x2="41909" y2="22528"/>
                            <a14:backgroundMark x1="42185" y1="23825" x2="42600" y2="25122"/>
                            <a14:backgroundMark x1="42600" y1="25446" x2="42600" y2="25446"/>
                            <a14:backgroundMark x1="41494" y1="23177" x2="41494" y2="23177"/>
                            <a14:backgroundMark x1="41632" y1="23177" x2="42047" y2="23825"/>
                            <a14:backgroundMark x1="42047" y1="24149" x2="42047" y2="24149"/>
                            <a14:backgroundMark x1="42047" y1="24797" x2="42047" y2="26094"/>
                            <a14:backgroundMark x1="42047" y1="27229" x2="42324" y2="27877"/>
                            <a14:backgroundMark x1="42324" y1="29011" x2="42324" y2="29011"/>
                            <a14:backgroundMark x1="42324" y1="29660" x2="42047" y2="30308"/>
                            <a14:backgroundMark x1="41632" y1="30956" x2="41494" y2="31767"/>
                            <a14:backgroundMark x1="41494" y1="32091" x2="41494" y2="32091"/>
                            <a14:backgroundMark x1="41632" y1="30308" x2="42185" y2="28849"/>
                            <a14:backgroundMark x1="42185" y1="28525" x2="42185" y2="27553"/>
                            <a14:backgroundMark x1="42739" y1="23339" x2="42739" y2="23339"/>
                            <a14:backgroundMark x1="41770" y1="22366" x2="41770" y2="223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814316" y="4730526"/>
                <a:ext cx="1624234" cy="1386103"/>
              </a:xfrm>
              <a:prstGeom prst="rect">
                <a:avLst/>
              </a:prstGeom>
            </p:spPr>
          </p:pic>
          <p:pic>
            <p:nvPicPr>
              <p:cNvPr id="90" name="Grafik 89">
                <a:extLst>
                  <a:ext uri="{FF2B5EF4-FFF2-40B4-BE49-F238E27FC236}">
                    <a16:creationId xmlns:a16="http://schemas.microsoft.com/office/drawing/2014/main" id="{06AFC3A7-221F-4D38-AD75-4BDE3BA14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4578" y1="21070" x2="34578" y2="21070"/>
                            <a14:foregroundMark x1="35685" y1="25770" x2="35685" y2="25770"/>
                            <a14:foregroundMark x1="35076" y1="17953" x2="34650" y2="17830"/>
                            <a14:foregroundMark x1="36338" y1="18316" x2="35435" y2="18056"/>
                            <a14:foregroundMark x1="39695" y1="25997" x2="35546" y2="20421"/>
                            <a14:foregroundMark x1="40249" y1="26742" x2="39767" y2="26094"/>
                            <a14:foregroundMark x1="35546" y1="20421" x2="28907" y2="22853"/>
                            <a14:foregroundMark x1="28907" y1="22853" x2="29046" y2="26904"/>
                            <a14:foregroundMark x1="28216" y1="24473" x2="28970" y2="21662"/>
                            <a14:foregroundMark x1="41385" y1="22882" x2="41909" y2="23177"/>
                            <a14:foregroundMark x1="38844" y1="21453" x2="39434" y2="21785"/>
                            <a14:foregroundMark x1="37349" y1="20612" x2="37728" y2="20825"/>
                            <a14:foregroundMark x1="34993" y1="19287" x2="35619" y2="19639"/>
                            <a14:foregroundMark x1="40934" y1="26094" x2="40664" y2="26904"/>
                            <a14:foregroundMark x1="28769" y1="27391" x2="34163" y2="32577"/>
                            <a14:foregroundMark x1="34163" y1="32577" x2="39557" y2="29335"/>
                            <a14:foregroundMark x1="39834" y1="30308" x2="39834" y2="30308"/>
                            <a14:foregroundMark x1="39834" y1="29498" x2="39834" y2="29498"/>
                            <a14:foregroundMark x1="39557" y1="29173" x2="39004" y2="29173"/>
                            <a14:foregroundMark x1="39004" y1="29660" x2="39557" y2="30146"/>
                            <a14:foregroundMark x1="39834" y1="29660" x2="39834" y2="29660"/>
                            <a14:foregroundMark x1="40111" y1="29660" x2="40387" y2="29173"/>
                            <a14:foregroundMark x1="40387" y1="28363" x2="40526" y2="27715"/>
                            <a14:foregroundMark x1="40526" y1="27715" x2="40526" y2="27715"/>
                            <a14:foregroundMark x1="40526" y1="27553" x2="40802" y2="27066"/>
                            <a14:foregroundMark x1="40802" y1="27066" x2="40941" y2="26580"/>
                            <a14:foregroundMark x1="40941" y1="26580" x2="40941" y2="26580"/>
                            <a14:foregroundMark x1="41494" y1="26418" x2="41494" y2="26418"/>
                            <a14:foregroundMark x1="41494" y1="26418" x2="41494" y2="26418"/>
                            <a14:foregroundMark x1="41494" y1="26418" x2="41494" y2="26904"/>
                            <a14:foregroundMark x1="41632" y1="27066" x2="41632" y2="27066"/>
                            <a14:foregroundMark x1="41632" y1="28687" x2="41632" y2="28687"/>
                            <a14:foregroundMark x1="41079" y1="30146" x2="41079" y2="30146"/>
                            <a14:foregroundMark x1="40941" y1="30470" x2="40941" y2="30470"/>
                            <a14:foregroundMark x1="39834" y1="31929" x2="39834" y2="31929"/>
                            <a14:foregroundMark x1="39419" y1="32091" x2="39419" y2="32091"/>
                            <a14:foregroundMark x1="39142" y1="32253" x2="39142" y2="32253"/>
                            <a14:foregroundMark x1="38451" y1="32415" x2="38036" y2="32577"/>
                            <a14:foregroundMark x1="37483" y1="32577" x2="36929" y2="32577"/>
                            <a14:foregroundMark x1="37068" y1="32577" x2="37068" y2="32577"/>
                            <a14:foregroundMark x1="36100" y1="32739" x2="36100" y2="32739"/>
                            <a14:foregroundMark x1="35823" y1="32739" x2="35131" y2="32901"/>
                            <a14:foregroundMark x1="34716" y1="32901" x2="32642" y2="32415"/>
                            <a14:foregroundMark x1="31397" y1="32253" x2="31397" y2="32253"/>
                            <a14:foregroundMark x1="31259" y1="31929" x2="30844" y2="30956"/>
                            <a14:foregroundMark x1="30705" y1="30632" x2="30567" y2="29984"/>
                            <a14:foregroundMark x1="30152" y1="29011" x2="28216" y2="26904"/>
                            <a14:foregroundMark x1="28216" y1="26904" x2="28216" y2="26904"/>
                            <a14:foregroundMark x1="28354" y1="28525" x2="28631" y2="29011"/>
                            <a14:foregroundMark x1="29184" y1="29173" x2="29184" y2="29660"/>
                            <a14:foregroundMark x1="29184" y1="30470" x2="29184" y2="30470"/>
                            <a14:foregroundMark x1="29461" y1="30956" x2="29461" y2="30956"/>
                            <a14:foregroundMark x1="29599" y1="31118" x2="28907" y2="29335"/>
                            <a14:foregroundMark x1="28492" y1="28525" x2="28492" y2="27066"/>
                            <a14:foregroundMark x1="28492" y1="25446" x2="29046" y2="22853"/>
                            <a14:foregroundMark x1="29113" y1="22287" x2="29599" y2="21718"/>
                            <a14:foregroundMark x1="29599" y1="21718" x2="29599" y2="21718"/>
                            <a14:foregroundMark x1="40941" y1="26742" x2="40941" y2="26742"/>
                            <a14:foregroundMark x1="40941" y1="26742" x2="40941" y2="26418"/>
                            <a14:foregroundMark x1="41355" y1="27715" x2="41217" y2="26418"/>
                            <a14:foregroundMark x1="41217" y1="26418" x2="41217" y2="26418"/>
                            <a14:foregroundMark x1="41217" y1="26580" x2="41217" y2="27066"/>
                            <a14:foregroundMark x1="41355" y1="27553" x2="41632" y2="27066"/>
                            <a14:foregroundMark x1="41632" y1="27066" x2="41632" y2="27066"/>
                            <a14:foregroundMark x1="41355" y1="27391" x2="40881" y2="26094"/>
                            <a14:backgroundMark x1="8437" y1="35656" x2="22960" y2="28201"/>
                            <a14:backgroundMark x1="27210" y1="30956" x2="29461" y2="32415"/>
                            <a14:backgroundMark x1="26741" y1="30652" x2="27210" y2="30956"/>
                            <a14:backgroundMark x1="22960" y1="28201" x2="26488" y2="30488"/>
                            <a14:backgroundMark x1="30010" y1="32426" x2="30352" y2="32433"/>
                            <a14:backgroundMark x1="29461" y1="32415" x2="29878" y2="32423"/>
                            <a14:backgroundMark x1="42272" y1="23623" x2="42324" y2="22042"/>
                            <a14:backgroundMark x1="42228" y1="24942" x2="42249" y2="24315"/>
                            <a14:backgroundMark x1="42185" y1="26256" x2="42201" y2="25770"/>
                            <a14:backgroundMark x1="47026" y1="29335" x2="31812" y2="55429"/>
                            <a14:backgroundMark x1="31812" y1="55429" x2="19225" y2="56564"/>
                            <a14:backgroundMark x1="19225" y1="56564" x2="11895" y2="53160"/>
                            <a14:backgroundMark x1="11895" y1="53160" x2="10373" y2="44408"/>
                            <a14:backgroundMark x1="10373" y1="44408" x2="11618" y2="34684"/>
                            <a14:backgroundMark x1="11618" y1="34684" x2="25450" y2="57212"/>
                            <a14:backgroundMark x1="25450" y1="57212" x2="36100" y2="58833"/>
                            <a14:backgroundMark x1="36100" y1="58833" x2="50069" y2="41167"/>
                            <a14:backgroundMark x1="50069" y1="41167" x2="59198" y2="22366"/>
                            <a14:backgroundMark x1="59198" y1="22366" x2="29322" y2="89951"/>
                            <a14:backgroundMark x1="29322" y1="89951" x2="63762" y2="34198"/>
                            <a14:backgroundMark x1="63762" y1="34198" x2="49101" y2="82982"/>
                            <a14:backgroundMark x1="49101" y1="82982" x2="71231" y2="40681"/>
                            <a14:backgroundMark x1="71231" y1="40681" x2="64315" y2="64668"/>
                            <a14:backgroundMark x1="64315" y1="64668" x2="74412" y2="57699"/>
                            <a14:backgroundMark x1="74412" y1="57699" x2="81051" y2="48298"/>
                            <a14:backgroundMark x1="81051" y1="48298" x2="76763" y2="74554"/>
                            <a14:backgroundMark x1="76763" y1="74554" x2="85754" y2="52674"/>
                            <a14:backgroundMark x1="85754" y1="52674" x2="82296" y2="66937"/>
                            <a14:backgroundMark x1="82296" y1="66937" x2="83541" y2="54943"/>
                            <a14:backgroundMark x1="83541" y1="54943" x2="74412" y2="43760"/>
                            <a14:backgroundMark x1="74412" y1="43760" x2="67082" y2="41815"/>
                            <a14:backgroundMark x1="67082" y1="41815" x2="58091" y2="25122"/>
                            <a14:backgroundMark x1="58091" y1="25122" x2="56017" y2="16694"/>
                            <a14:backgroundMark x1="56017" y1="16694" x2="61549" y2="23177"/>
                            <a14:backgroundMark x1="61549" y1="23177" x2="70263" y2="29011"/>
                            <a14:backgroundMark x1="70263" y1="29011" x2="74136" y2="36953"/>
                            <a14:backgroundMark x1="74136" y1="36953" x2="79806" y2="59481"/>
                            <a14:backgroundMark x1="79806" y1="59481" x2="62241" y2="60940"/>
                            <a14:backgroundMark x1="62241" y1="60940" x2="11065" y2="41491"/>
                            <a14:backgroundMark x1="11065" y1="41491" x2="9820" y2="49433"/>
                            <a14:backgroundMark x1="9820" y1="49433" x2="14523" y2="60778"/>
                            <a14:backgroundMark x1="14523" y1="60778" x2="22407" y2="64830"/>
                            <a14:backgroundMark x1="22407" y1="64830" x2="80775" y2="76175"/>
                            <a14:backgroundMark x1="80775" y1="76175" x2="14938" y2="44084"/>
                            <a14:backgroundMark x1="14938" y1="44084" x2="21438" y2="38898"/>
                            <a14:backgroundMark x1="21438" y1="38898" x2="30567" y2="39546"/>
                            <a14:backgroundMark x1="30567" y1="39546" x2="24758" y2="32415"/>
                            <a14:backgroundMark x1="30472" y1="33859" x2="31812" y2="34198"/>
                            <a14:backgroundMark x1="24758" y1="32415" x2="30460" y2="33856"/>
                            <a14:backgroundMark x1="37923" y1="33387" x2="38534" y2="33306"/>
                            <a14:backgroundMark x1="36355" y1="33595" x2="37407" y2="33456"/>
                            <a14:backgroundMark x1="35331" y1="33731" x2="35623" y2="33692"/>
                            <a14:backgroundMark x1="31874" y1="34190" x2="31406" y2="34252"/>
                            <a14:backgroundMark x1="32713" y1="34078" x2="31975" y2="34176"/>
                            <a14:backgroundMark x1="39142" y1="33225" x2="55325" y2="33874"/>
                            <a14:backgroundMark x1="55325" y1="33874" x2="66390" y2="38574"/>
                            <a14:backgroundMark x1="66390" y1="38574" x2="72337" y2="45057"/>
                            <a14:backgroundMark x1="72337" y1="45057" x2="47994" y2="41329"/>
                            <a14:backgroundMark x1="47994" y1="41329" x2="39557" y2="45543"/>
                            <a14:backgroundMark x1="39557" y1="45543" x2="91425" y2="64830"/>
                            <a14:backgroundMark x1="91425" y1="64830" x2="83402" y2="69044"/>
                            <a14:backgroundMark x1="83402" y1="69044" x2="37759" y2="67261"/>
                            <a14:backgroundMark x1="28769" y1="21232" x2="29046" y2="20583"/>
                            <a14:backgroundMark x1="29184" y1="20583" x2="29322" y2="19773"/>
                            <a14:backgroundMark x1="29322" y1="19611" x2="29876" y2="19287"/>
                            <a14:backgroundMark x1="29876" y1="19287" x2="30567" y2="18963"/>
                            <a14:backgroundMark x1="30567" y1="18963" x2="31120" y2="18314"/>
                            <a14:backgroundMark x1="31120" y1="18314" x2="31120" y2="18314"/>
                            <a14:backgroundMark x1="31259" y1="18152" x2="31535" y2="17828"/>
                            <a14:backgroundMark x1="31812" y1="17666" x2="32780" y2="17180"/>
                            <a14:backgroundMark x1="32780" y1="17180" x2="33195" y2="16856"/>
                            <a14:backgroundMark x1="33195" y1="16856" x2="33748" y2="16694"/>
                            <a14:backgroundMark x1="33748" y1="16694" x2="33748" y2="16694"/>
                            <a14:backgroundMark x1="29322" y1="18152" x2="29461" y2="18639"/>
                            <a14:backgroundMark x1="29737" y1="18639" x2="31674" y2="17180"/>
                            <a14:backgroundMark x1="31535" y1="17342" x2="31950" y2="17342"/>
                            <a14:backgroundMark x1="31950" y1="17342" x2="34993" y2="17180"/>
                            <a14:backgroundMark x1="35131" y1="17342" x2="35131" y2="17342"/>
                            <a14:backgroundMark x1="35408" y1="17342" x2="35823" y2="17342"/>
                            <a14:backgroundMark x1="35823" y1="17342" x2="35823" y2="17342"/>
                            <a14:backgroundMark x1="36238" y1="17828" x2="36238" y2="17828"/>
                            <a14:backgroundMark x1="36515" y1="17990" x2="36929" y2="17990"/>
                            <a14:backgroundMark x1="37068" y1="17990" x2="39004" y2="18314"/>
                            <a14:backgroundMark x1="39142" y1="18314" x2="39142" y2="18314"/>
                            <a14:backgroundMark x1="38728" y1="18476" x2="39142" y2="18963"/>
                            <a14:backgroundMark x1="39419" y1="19449" x2="40111" y2="20421"/>
                            <a14:backgroundMark x1="40111" y1="20583" x2="40111" y2="20583"/>
                            <a14:backgroundMark x1="40387" y1="20908" x2="41770" y2="22528"/>
                            <a14:backgroundMark x1="41909" y1="22528" x2="41909" y2="22528"/>
                            <a14:backgroundMark x1="42185" y1="23825" x2="42600" y2="25122"/>
                            <a14:backgroundMark x1="42600" y1="25446" x2="42600" y2="25446"/>
                            <a14:backgroundMark x1="41494" y1="23177" x2="41494" y2="23177"/>
                            <a14:backgroundMark x1="41632" y1="23177" x2="42047" y2="23825"/>
                            <a14:backgroundMark x1="42047" y1="24149" x2="42047" y2="24149"/>
                            <a14:backgroundMark x1="42047" y1="24797" x2="42047" y2="26094"/>
                            <a14:backgroundMark x1="42047" y1="27229" x2="42324" y2="27877"/>
                            <a14:backgroundMark x1="42324" y1="29011" x2="42324" y2="29011"/>
                            <a14:backgroundMark x1="42324" y1="29660" x2="42047" y2="30308"/>
                            <a14:backgroundMark x1="41632" y1="30956" x2="41494" y2="31767"/>
                            <a14:backgroundMark x1="41494" y1="32091" x2="41494" y2="32091"/>
                            <a14:backgroundMark x1="41632" y1="30308" x2="42185" y2="28849"/>
                            <a14:backgroundMark x1="42185" y1="28525" x2="42185" y2="27553"/>
                            <a14:backgroundMark x1="42739" y1="23339" x2="42739" y2="23339"/>
                            <a14:backgroundMark x1="41770" y1="22366" x2="41770" y2="223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97353" y="5945516"/>
                <a:ext cx="1624234" cy="1386103"/>
              </a:xfrm>
              <a:prstGeom prst="rect">
                <a:avLst/>
              </a:prstGeom>
            </p:spPr>
          </p:pic>
          <p:pic>
            <p:nvPicPr>
              <p:cNvPr id="93" name="Grafik 92">
                <a:extLst>
                  <a:ext uri="{FF2B5EF4-FFF2-40B4-BE49-F238E27FC236}">
                    <a16:creationId xmlns:a16="http://schemas.microsoft.com/office/drawing/2014/main" id="{959A5841-58B0-4FDE-A0B7-2F9EAA06B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45594" y="4581523"/>
                <a:ext cx="2161945" cy="1844979"/>
              </a:xfrm>
              <a:prstGeom prst="rect">
                <a:avLst/>
              </a:prstGeom>
            </p:spPr>
          </p:pic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5478EC98-39E3-49E9-8F79-5972810E1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68603" y1="32901" x2="33333" y2="21718"/>
                            <a14:backgroundMark x1="33333" y1="21718" x2="25588" y2="21880"/>
                            <a14:backgroundMark x1="25588" y1="21880" x2="17842" y2="24473"/>
                            <a14:backgroundMark x1="17842" y1="24473" x2="29184" y2="28201"/>
                            <a14:backgroundMark x1="29184" y1="28201" x2="37344" y2="27715"/>
                            <a14:backgroundMark x1="37344" y1="27715" x2="24066" y2="32091"/>
                            <a14:backgroundMark x1="24066" y1="32091" x2="17289" y2="39384"/>
                            <a14:backgroundMark x1="17289" y1="39384" x2="13001" y2="62075"/>
                            <a14:backgroundMark x1="13001" y1="62075" x2="15214" y2="70827"/>
                            <a14:backgroundMark x1="15214" y1="70827" x2="21715" y2="75527"/>
                            <a14:backgroundMark x1="21715" y1="75527" x2="32642" y2="71151"/>
                            <a14:backgroundMark x1="32642" y1="71151" x2="43015" y2="35981"/>
                            <a14:backgroundMark x1="43015" y1="35981" x2="34578" y2="47812"/>
                            <a14:backgroundMark x1="34578" y1="47812" x2="28769" y2="63695"/>
                            <a14:backgroundMark x1="28769" y1="63695" x2="30290" y2="29335"/>
                            <a14:backgroundMark x1="30290" y1="29335" x2="21992" y2="34522"/>
                            <a14:backgroundMark x1="21992" y1="34522" x2="14246" y2="50243"/>
                            <a14:backgroundMark x1="14246" y1="50243" x2="13555" y2="67099"/>
                            <a14:backgroundMark x1="13555" y1="67099" x2="19087" y2="73096"/>
                            <a14:backgroundMark x1="19087" y1="73096" x2="72752" y2="87682"/>
                            <a14:backgroundMark x1="72752" y1="87682" x2="81743" y2="87034"/>
                            <a14:backgroundMark x1="81743" y1="87034" x2="94329" y2="79741"/>
                            <a14:backgroundMark x1="94329" y1="79741" x2="96957" y2="70178"/>
                            <a14:backgroundMark x1="96957" y1="70178" x2="91701" y2="63047"/>
                            <a14:backgroundMark x1="91701" y1="63047" x2="82849" y2="62075"/>
                            <a14:backgroundMark x1="82849" y1="62075" x2="63900" y2="70340"/>
                            <a14:backgroundMark x1="63900" y1="70340" x2="54495" y2="63857"/>
                            <a14:backgroundMark x1="54495" y1="63857" x2="51591" y2="55754"/>
                            <a14:backgroundMark x1="51591" y1="55754" x2="60719" y2="41653"/>
                            <a14:backgroundMark x1="60719" y1="41653" x2="65975" y2="36467"/>
                            <a14:backgroundMark x1="65975" y1="36467" x2="58921" y2="31280"/>
                            <a14:backgroundMark x1="58921" y1="31280" x2="50622" y2="30146"/>
                            <a14:backgroundMark x1="50622" y1="30146" x2="41909" y2="32577"/>
                            <a14:backgroundMark x1="41909" y1="32577" x2="45505" y2="40519"/>
                            <a14:backgroundMark x1="45505" y1="40519" x2="52835" y2="42626"/>
                            <a14:backgroundMark x1="52835" y1="42626" x2="62102" y2="49595"/>
                            <a14:backgroundMark x1="62102" y1="49595" x2="65837" y2="56726"/>
                            <a14:backgroundMark x1="65837" y1="56726" x2="45090" y2="58185"/>
                            <a14:backgroundMark x1="45090" y1="58185" x2="34716" y2="64992"/>
                            <a14:backgroundMark x1="34716" y1="64992" x2="38036" y2="73096"/>
                            <a14:backgroundMark x1="38036" y1="73096" x2="54633" y2="70016"/>
                            <a14:backgroundMark x1="54633" y1="70016" x2="76625" y2="73744"/>
                            <a14:backgroundMark x1="76625" y1="73744" x2="84232" y2="73582"/>
                            <a14:backgroundMark x1="84232" y1="73582" x2="87828" y2="64344"/>
                            <a14:backgroundMark x1="87828" y1="64344" x2="84786" y2="56564"/>
                            <a14:backgroundMark x1="84786" y1="56564" x2="76349" y2="56078"/>
                            <a14:backgroundMark x1="76349" y1="56078" x2="70954" y2="50405"/>
                            <a14:backgroundMark x1="70954" y1="50405" x2="68603" y2="32739"/>
                            <a14:backgroundMark x1="68603" y1="32739" x2="69295" y2="3111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36249" y="5523945"/>
                <a:ext cx="2161945" cy="1844979"/>
              </a:xfrm>
              <a:prstGeom prst="rect">
                <a:avLst/>
              </a:prstGeom>
            </p:spPr>
          </p:pic>
        </p:grpSp>
        <p:pic>
          <p:nvPicPr>
            <p:cNvPr id="175" name="Grafik 174">
              <a:extLst>
                <a:ext uri="{FF2B5EF4-FFF2-40B4-BE49-F238E27FC236}">
                  <a16:creationId xmlns:a16="http://schemas.microsoft.com/office/drawing/2014/main" id="{2DAE5F07-B9AD-4126-B9B7-7790C7182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ghtScreen trans="33000" gridSize="6"/>
                      </a14:imgEffect>
                    </a14:imgLayer>
                  </a14:imgProps>
                </a:ext>
              </a:extLst>
            </a:blip>
            <a:srcRect l="34513" t="36248" r="37848" b="30152"/>
            <a:stretch/>
          </p:blipFill>
          <p:spPr>
            <a:xfrm>
              <a:off x="3686725" y="3237809"/>
              <a:ext cx="2432539" cy="2237024"/>
            </a:xfrm>
            <a:prstGeom prst="rect">
              <a:avLst/>
            </a:prstGeom>
            <a:solidFill>
              <a:schemeClr val="bg1"/>
            </a:solidFill>
            <a:effectLst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244087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196A4C0-C43A-4D6D-AC33-AE6A691A6E57}"/>
              </a:ext>
            </a:extLst>
          </p:cNvPr>
          <p:cNvGrpSpPr/>
          <p:nvPr/>
        </p:nvGrpSpPr>
        <p:grpSpPr>
          <a:xfrm>
            <a:off x="3120052" y="-315416"/>
            <a:ext cx="3168352" cy="1296144"/>
            <a:chOff x="2339752" y="476672"/>
            <a:chExt cx="3168352" cy="1296144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C503F99A-2A6C-4A94-9961-B71471F28B7A}"/>
                </a:ext>
              </a:extLst>
            </p:cNvPr>
            <p:cNvSpPr/>
            <p:nvPr/>
          </p:nvSpPr>
          <p:spPr>
            <a:xfrm>
              <a:off x="2339752" y="476672"/>
              <a:ext cx="3168352" cy="1296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33F8ED66-C615-4DFD-BEA6-9013B92F76A3}"/>
                </a:ext>
              </a:extLst>
            </p:cNvPr>
            <p:cNvCxnSpPr/>
            <p:nvPr/>
          </p:nvCxnSpPr>
          <p:spPr>
            <a:xfrm>
              <a:off x="2843808" y="476672"/>
              <a:ext cx="0" cy="12961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5ECD886D-CD3C-4996-845E-B1A5C5987A89}"/>
                </a:ext>
              </a:extLst>
            </p:cNvPr>
            <p:cNvCxnSpPr/>
            <p:nvPr/>
          </p:nvCxnSpPr>
          <p:spPr>
            <a:xfrm>
              <a:off x="3383868" y="476672"/>
              <a:ext cx="0" cy="12961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4BB996F9-BAFC-40E9-B022-F1FE8833F676}"/>
                </a:ext>
              </a:extLst>
            </p:cNvPr>
            <p:cNvCxnSpPr/>
            <p:nvPr/>
          </p:nvCxnSpPr>
          <p:spPr>
            <a:xfrm>
              <a:off x="3923928" y="476672"/>
              <a:ext cx="0" cy="12961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5BC9E5D9-CB51-4D9F-B21F-BBD7E2BEA07F}"/>
                </a:ext>
              </a:extLst>
            </p:cNvPr>
            <p:cNvCxnSpPr/>
            <p:nvPr/>
          </p:nvCxnSpPr>
          <p:spPr>
            <a:xfrm>
              <a:off x="4463988" y="476672"/>
              <a:ext cx="0" cy="12961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A20D98C0-6D68-4278-BBA9-ED6DCB1B56F3}"/>
                </a:ext>
              </a:extLst>
            </p:cNvPr>
            <p:cNvCxnSpPr/>
            <p:nvPr/>
          </p:nvCxnSpPr>
          <p:spPr>
            <a:xfrm>
              <a:off x="5004048" y="476672"/>
              <a:ext cx="0" cy="12961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C1151C4-7D41-4E55-BD22-D5DFA959B656}"/>
                </a:ext>
              </a:extLst>
            </p:cNvPr>
            <p:cNvSpPr txBox="1"/>
            <p:nvPr/>
          </p:nvSpPr>
          <p:spPr>
            <a:xfrm>
              <a:off x="3098221" y="1340768"/>
              <a:ext cx="16514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FFFF00"/>
                  </a:solidFill>
                  <a:latin typeface="Corbel" panose="020B0503020204020204" pitchFamily="34" charset="0"/>
                </a:rPr>
                <a:t>Original data set</a:t>
              </a:r>
            </a:p>
          </p:txBody>
        </p: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38186A65-3C1A-4D2F-8E46-8E27147E7284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836712"/>
              <a:ext cx="316835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3C100A26-6407-48C9-8CCD-0168DF5DC297}"/>
                </a:ext>
              </a:extLst>
            </p:cNvPr>
            <p:cNvSpPr txBox="1"/>
            <p:nvPr/>
          </p:nvSpPr>
          <p:spPr>
            <a:xfrm>
              <a:off x="2441542" y="487415"/>
              <a:ext cx="352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FFFF00"/>
                  </a:solidFill>
                  <a:latin typeface="Corbel" panose="020B0503020204020204" pitchFamily="34" charset="0"/>
                </a:rPr>
                <a:t>f1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0C93B8FB-D194-407D-8DE5-5C124FEDA18F}"/>
                </a:ext>
              </a:extLst>
            </p:cNvPr>
            <p:cNvSpPr txBox="1"/>
            <p:nvPr/>
          </p:nvSpPr>
          <p:spPr>
            <a:xfrm>
              <a:off x="2916697" y="487415"/>
              <a:ext cx="354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FFFF00"/>
                  </a:solidFill>
                  <a:latin typeface="Corbel" panose="020B0503020204020204" pitchFamily="34" charset="0"/>
                </a:rPr>
                <a:t>f2</a:t>
              </a: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6708D83D-06DD-43A5-8E26-730D10E05385}"/>
                </a:ext>
              </a:extLst>
            </p:cNvPr>
            <p:cNvSpPr txBox="1"/>
            <p:nvPr/>
          </p:nvSpPr>
          <p:spPr>
            <a:xfrm>
              <a:off x="3498058" y="487415"/>
              <a:ext cx="351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FFFF00"/>
                  </a:solidFill>
                  <a:latin typeface="Corbel" panose="020B0503020204020204" pitchFamily="34" charset="0"/>
                </a:rPr>
                <a:t>f3</a:t>
              </a: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2D956DD9-6382-4200-BD8D-D4AEFFB031DE}"/>
                </a:ext>
              </a:extLst>
            </p:cNvPr>
            <p:cNvSpPr txBox="1"/>
            <p:nvPr/>
          </p:nvSpPr>
          <p:spPr>
            <a:xfrm>
              <a:off x="4573144" y="487415"/>
              <a:ext cx="3658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err="1">
                  <a:solidFill>
                    <a:srgbClr val="FFFF00"/>
                  </a:solidFill>
                  <a:latin typeface="Corbel" panose="020B0503020204020204" pitchFamily="34" charset="0"/>
                </a:rPr>
                <a:t>fn</a:t>
              </a:r>
              <a:endParaRPr lang="en-GB" sz="1600" b="1" dirty="0">
                <a:solidFill>
                  <a:srgbClr val="FFFF00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B02D5577-9B9C-461C-99E1-E7775C3033E9}"/>
                </a:ext>
              </a:extLst>
            </p:cNvPr>
            <p:cNvSpPr txBox="1"/>
            <p:nvPr/>
          </p:nvSpPr>
          <p:spPr>
            <a:xfrm>
              <a:off x="5145632" y="487415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FFFF00"/>
                  </a:solidFill>
                  <a:latin typeface="Corbel" panose="020B0503020204020204" pitchFamily="34" charset="0"/>
                </a:rPr>
                <a:t>y</a:t>
              </a:r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4AC55451-F1F2-425A-A87C-26A67B8D870E}"/>
                </a:ext>
              </a:extLst>
            </p:cNvPr>
            <p:cNvSpPr txBox="1"/>
            <p:nvPr/>
          </p:nvSpPr>
          <p:spPr>
            <a:xfrm>
              <a:off x="4045908" y="487415"/>
              <a:ext cx="362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FFFF00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</p:grpSp>
      <p:sp>
        <p:nvSpPr>
          <p:cNvPr id="107" name="Rechteck 106">
            <a:extLst>
              <a:ext uri="{FF2B5EF4-FFF2-40B4-BE49-F238E27FC236}">
                <a16:creationId xmlns:a16="http://schemas.microsoft.com/office/drawing/2014/main" id="{96A9F597-E381-4924-8B08-475AADE13C5E}"/>
              </a:ext>
            </a:extLst>
          </p:cNvPr>
          <p:cNvSpPr/>
          <p:nvPr/>
        </p:nvSpPr>
        <p:spPr>
          <a:xfrm>
            <a:off x="101080" y="1556792"/>
            <a:ext cx="212423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C81EE958-F5C9-4927-8B59-A1D1563FF06C}"/>
              </a:ext>
            </a:extLst>
          </p:cNvPr>
          <p:cNvCxnSpPr/>
          <p:nvPr/>
        </p:nvCxnSpPr>
        <p:spPr>
          <a:xfrm>
            <a:off x="605136" y="1556792"/>
            <a:ext cx="0" cy="12961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F9EE1B38-7C4E-4991-B868-9CD08783838C}"/>
              </a:ext>
            </a:extLst>
          </p:cNvPr>
          <p:cNvCxnSpPr/>
          <p:nvPr/>
        </p:nvCxnSpPr>
        <p:spPr>
          <a:xfrm>
            <a:off x="1145196" y="1556792"/>
            <a:ext cx="0" cy="12961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55F9939-C31A-4746-8D76-F1FD8103D8A6}"/>
              </a:ext>
            </a:extLst>
          </p:cNvPr>
          <p:cNvCxnSpPr/>
          <p:nvPr/>
        </p:nvCxnSpPr>
        <p:spPr>
          <a:xfrm>
            <a:off x="1685256" y="1556792"/>
            <a:ext cx="0" cy="12961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C435A255-777E-4B1B-96DB-3C0DBF5B9777}"/>
              </a:ext>
            </a:extLst>
          </p:cNvPr>
          <p:cNvCxnSpPr>
            <a:cxnSpLocks/>
          </p:cNvCxnSpPr>
          <p:nvPr/>
        </p:nvCxnSpPr>
        <p:spPr>
          <a:xfrm flipV="1">
            <a:off x="101080" y="1906089"/>
            <a:ext cx="2124236" cy="1074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feld 114">
            <a:extLst>
              <a:ext uri="{FF2B5EF4-FFF2-40B4-BE49-F238E27FC236}">
                <a16:creationId xmlns:a16="http://schemas.microsoft.com/office/drawing/2014/main" id="{6E76A1CD-1F8A-422D-B4B5-1AEE8AECB491}"/>
              </a:ext>
            </a:extLst>
          </p:cNvPr>
          <p:cNvSpPr txBox="1"/>
          <p:nvPr/>
        </p:nvSpPr>
        <p:spPr>
          <a:xfrm>
            <a:off x="202870" y="1567535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  <a:latin typeface="Corbel" panose="020B0503020204020204" pitchFamily="34" charset="0"/>
              </a:rPr>
              <a:t>f1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CBABF55E-1CD2-4036-84A9-F88A8BABA90A}"/>
              </a:ext>
            </a:extLst>
          </p:cNvPr>
          <p:cNvSpPr txBox="1"/>
          <p:nvPr/>
        </p:nvSpPr>
        <p:spPr>
          <a:xfrm>
            <a:off x="678025" y="1567535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  <a:latin typeface="Corbel" panose="020B0503020204020204" pitchFamily="34" charset="0"/>
              </a:rPr>
              <a:t>f10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0B6EB390-4C5C-4118-956F-E070AD33C991}"/>
              </a:ext>
            </a:extLst>
          </p:cNvPr>
          <p:cNvSpPr txBox="1"/>
          <p:nvPr/>
        </p:nvSpPr>
        <p:spPr>
          <a:xfrm>
            <a:off x="1259386" y="1567535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  <a:latin typeface="Corbel" panose="020B0503020204020204" pitchFamily="34" charset="0"/>
              </a:rPr>
              <a:t>f3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CC9A283-9A1F-49A6-82EE-6F32D9EDADAE}"/>
              </a:ext>
            </a:extLst>
          </p:cNvPr>
          <p:cNvSpPr txBox="1"/>
          <p:nvPr/>
        </p:nvSpPr>
        <p:spPr>
          <a:xfrm>
            <a:off x="1889097" y="1567535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  <a:latin typeface="Corbel" panose="020B0503020204020204" pitchFamily="34" charset="0"/>
              </a:rPr>
              <a:t>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D27505A-8CBA-4408-AA9D-84D9154E3CCE}"/>
              </a:ext>
            </a:extLst>
          </p:cNvPr>
          <p:cNvGrpSpPr/>
          <p:nvPr/>
        </p:nvGrpSpPr>
        <p:grpSpPr>
          <a:xfrm>
            <a:off x="2825003" y="1556792"/>
            <a:ext cx="1458965" cy="1296144"/>
            <a:chOff x="2525694" y="2348880"/>
            <a:chExt cx="1458965" cy="1296144"/>
          </a:xfrm>
        </p:grpSpPr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EDF473F9-F52B-476A-915E-3AD12719EA9E}"/>
                </a:ext>
              </a:extLst>
            </p:cNvPr>
            <p:cNvSpPr/>
            <p:nvPr/>
          </p:nvSpPr>
          <p:spPr>
            <a:xfrm>
              <a:off x="2525694" y="2348880"/>
              <a:ext cx="1458965" cy="1296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FDF085D6-30E1-4F55-80E2-FBAC78FC4DB6}"/>
                </a:ext>
              </a:extLst>
            </p:cNvPr>
            <p:cNvCxnSpPr/>
            <p:nvPr/>
          </p:nvCxnSpPr>
          <p:spPr>
            <a:xfrm>
              <a:off x="3029750" y="2348880"/>
              <a:ext cx="0" cy="12961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8F9D9E51-339B-48E3-BE69-F8FC4E09168C}"/>
                </a:ext>
              </a:extLst>
            </p:cNvPr>
            <p:cNvCxnSpPr/>
            <p:nvPr/>
          </p:nvCxnSpPr>
          <p:spPr>
            <a:xfrm>
              <a:off x="3569810" y="2348880"/>
              <a:ext cx="0" cy="12961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mit Pfeil 125">
              <a:extLst>
                <a:ext uri="{FF2B5EF4-FFF2-40B4-BE49-F238E27FC236}">
                  <a16:creationId xmlns:a16="http://schemas.microsoft.com/office/drawing/2014/main" id="{E718D7A5-082B-4F33-9936-3A29FFE18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694" y="2698177"/>
              <a:ext cx="1458965" cy="107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feld 126">
              <a:extLst>
                <a:ext uri="{FF2B5EF4-FFF2-40B4-BE49-F238E27FC236}">
                  <a16:creationId xmlns:a16="http://schemas.microsoft.com/office/drawing/2014/main" id="{2313FC62-94F4-47AA-A7AB-60CFE249D545}"/>
                </a:ext>
              </a:extLst>
            </p:cNvPr>
            <p:cNvSpPr txBox="1"/>
            <p:nvPr/>
          </p:nvSpPr>
          <p:spPr>
            <a:xfrm>
              <a:off x="2627484" y="2359623"/>
              <a:ext cx="352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FFFF00"/>
                  </a:solidFill>
                  <a:latin typeface="Corbel" panose="020B0503020204020204" pitchFamily="34" charset="0"/>
                </a:rPr>
                <a:t>f5</a:t>
              </a:r>
            </a:p>
          </p:txBody>
        </p: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7A218906-A3DD-41F7-B7FC-DBF7B7CF1CD3}"/>
                </a:ext>
              </a:extLst>
            </p:cNvPr>
            <p:cNvSpPr txBox="1"/>
            <p:nvPr/>
          </p:nvSpPr>
          <p:spPr>
            <a:xfrm>
              <a:off x="3102639" y="2359623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FFFF00"/>
                  </a:solidFill>
                  <a:latin typeface="Corbel" panose="020B0503020204020204" pitchFamily="34" charset="0"/>
                </a:rPr>
                <a:t>f11</a:t>
              </a:r>
            </a:p>
          </p:txBody>
        </p: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64723E46-D1F8-46B2-9022-05307C33D89F}"/>
                </a:ext>
              </a:extLst>
            </p:cNvPr>
            <p:cNvSpPr txBox="1"/>
            <p:nvPr/>
          </p:nvSpPr>
          <p:spPr>
            <a:xfrm>
              <a:off x="3694195" y="2359623"/>
              <a:ext cx="290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FFFF00"/>
                  </a:solidFill>
                  <a:latin typeface="Corbel" panose="020B0503020204020204" pitchFamily="34" charset="0"/>
                </a:rPr>
                <a:t>y</a:t>
              </a:r>
            </a:p>
          </p:txBody>
        </p:sp>
      </p:grpSp>
      <p:sp>
        <p:nvSpPr>
          <p:cNvPr id="131" name="Rechteck 130">
            <a:extLst>
              <a:ext uri="{FF2B5EF4-FFF2-40B4-BE49-F238E27FC236}">
                <a16:creationId xmlns:a16="http://schemas.microsoft.com/office/drawing/2014/main" id="{E911B1AE-D095-42EF-B68C-D899670A07B3}"/>
              </a:ext>
            </a:extLst>
          </p:cNvPr>
          <p:cNvSpPr/>
          <p:nvPr/>
        </p:nvSpPr>
        <p:spPr>
          <a:xfrm>
            <a:off x="5004048" y="1556792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4EC373F2-1BB4-4A7A-BE64-9D88FA8A1355}"/>
              </a:ext>
            </a:extLst>
          </p:cNvPr>
          <p:cNvCxnSpPr/>
          <p:nvPr/>
        </p:nvCxnSpPr>
        <p:spPr>
          <a:xfrm>
            <a:off x="5508104" y="1556792"/>
            <a:ext cx="0" cy="12961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42803686-03A7-4534-A132-4ECB3B3CEB73}"/>
              </a:ext>
            </a:extLst>
          </p:cNvPr>
          <p:cNvCxnSpPr/>
          <p:nvPr/>
        </p:nvCxnSpPr>
        <p:spPr>
          <a:xfrm>
            <a:off x="6048164" y="1556792"/>
            <a:ext cx="0" cy="12961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E728BC18-04C9-4AA6-8493-E21EEA900A7D}"/>
              </a:ext>
            </a:extLst>
          </p:cNvPr>
          <p:cNvCxnSpPr>
            <a:cxnSpLocks/>
          </p:cNvCxnSpPr>
          <p:nvPr/>
        </p:nvCxnSpPr>
        <p:spPr>
          <a:xfrm flipV="1">
            <a:off x="5004048" y="1906089"/>
            <a:ext cx="1584176" cy="107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feld 136">
            <a:extLst>
              <a:ext uri="{FF2B5EF4-FFF2-40B4-BE49-F238E27FC236}">
                <a16:creationId xmlns:a16="http://schemas.microsoft.com/office/drawing/2014/main" id="{FEB59389-2694-4F84-904D-F710A219543A}"/>
              </a:ext>
            </a:extLst>
          </p:cNvPr>
          <p:cNvSpPr txBox="1"/>
          <p:nvPr/>
        </p:nvSpPr>
        <p:spPr>
          <a:xfrm>
            <a:off x="5105838" y="1567535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  <a:latin typeface="Corbel" panose="020B0503020204020204" pitchFamily="34" charset="0"/>
              </a:rPr>
              <a:t>f4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49D9C2F0-0D10-4F0A-B90E-1628240B13C6}"/>
              </a:ext>
            </a:extLst>
          </p:cNvPr>
          <p:cNvSpPr txBox="1"/>
          <p:nvPr/>
        </p:nvSpPr>
        <p:spPr>
          <a:xfrm>
            <a:off x="5580993" y="1567535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  <a:latin typeface="Corbel" panose="020B0503020204020204" pitchFamily="34" charset="0"/>
              </a:rPr>
              <a:t>f9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E153E665-33DF-447D-BCAD-6E21808AE8EA}"/>
              </a:ext>
            </a:extLst>
          </p:cNvPr>
          <p:cNvSpPr txBox="1"/>
          <p:nvPr/>
        </p:nvSpPr>
        <p:spPr>
          <a:xfrm>
            <a:off x="6183571" y="1567535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  <a:latin typeface="Corbel" panose="020B0503020204020204" pitchFamily="34" charset="0"/>
              </a:rPr>
              <a:t>y</a:t>
            </a:r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D005EF13-D6F2-4E0F-AFA4-1FA0FCC7D6F1}"/>
              </a:ext>
            </a:extLst>
          </p:cNvPr>
          <p:cNvSpPr/>
          <p:nvPr/>
        </p:nvSpPr>
        <p:spPr>
          <a:xfrm>
            <a:off x="7484503" y="1556792"/>
            <a:ext cx="212423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BE214AF2-17EA-4DBB-BB0C-21CD38B62EB3}"/>
              </a:ext>
            </a:extLst>
          </p:cNvPr>
          <p:cNvCxnSpPr/>
          <p:nvPr/>
        </p:nvCxnSpPr>
        <p:spPr>
          <a:xfrm>
            <a:off x="7988559" y="1556792"/>
            <a:ext cx="0" cy="12961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B728A4CA-2EC1-4CF7-BEF8-09AE2DC149F4}"/>
              </a:ext>
            </a:extLst>
          </p:cNvPr>
          <p:cNvCxnSpPr/>
          <p:nvPr/>
        </p:nvCxnSpPr>
        <p:spPr>
          <a:xfrm>
            <a:off x="8528619" y="1556792"/>
            <a:ext cx="0" cy="12961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A585560E-3398-483D-9E9A-79C671251496}"/>
              </a:ext>
            </a:extLst>
          </p:cNvPr>
          <p:cNvCxnSpPr/>
          <p:nvPr/>
        </p:nvCxnSpPr>
        <p:spPr>
          <a:xfrm>
            <a:off x="9068679" y="1556792"/>
            <a:ext cx="0" cy="12961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F4C270E0-4792-4CA6-80CB-F63A52E7EEAF}"/>
              </a:ext>
            </a:extLst>
          </p:cNvPr>
          <p:cNvCxnSpPr>
            <a:cxnSpLocks/>
          </p:cNvCxnSpPr>
          <p:nvPr/>
        </p:nvCxnSpPr>
        <p:spPr>
          <a:xfrm flipV="1">
            <a:off x="7484503" y="1906089"/>
            <a:ext cx="2124236" cy="1074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feld 146">
            <a:extLst>
              <a:ext uri="{FF2B5EF4-FFF2-40B4-BE49-F238E27FC236}">
                <a16:creationId xmlns:a16="http://schemas.microsoft.com/office/drawing/2014/main" id="{E1888F07-3A12-41D0-9CEC-0A856C0A5D4D}"/>
              </a:ext>
            </a:extLst>
          </p:cNvPr>
          <p:cNvSpPr txBox="1"/>
          <p:nvPr/>
        </p:nvSpPr>
        <p:spPr>
          <a:xfrm>
            <a:off x="7586293" y="1567535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  <a:latin typeface="Corbel" panose="020B0503020204020204" pitchFamily="34" charset="0"/>
              </a:rPr>
              <a:t>f2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269C94C0-84B8-4384-A915-F1253FBF130A}"/>
              </a:ext>
            </a:extLst>
          </p:cNvPr>
          <p:cNvSpPr txBox="1"/>
          <p:nvPr/>
        </p:nvSpPr>
        <p:spPr>
          <a:xfrm>
            <a:off x="8061448" y="1567535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  <a:latin typeface="Corbel" panose="020B0503020204020204" pitchFamily="34" charset="0"/>
              </a:rPr>
              <a:t>f7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5D2F049D-34E7-4A48-9037-C2CC51C3C27C}"/>
              </a:ext>
            </a:extLst>
          </p:cNvPr>
          <p:cNvSpPr txBox="1"/>
          <p:nvPr/>
        </p:nvSpPr>
        <p:spPr>
          <a:xfrm>
            <a:off x="8642809" y="1567535"/>
            <a:ext cx="36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  <a:latin typeface="Corbel" panose="020B0503020204020204" pitchFamily="34" charset="0"/>
              </a:rPr>
              <a:t>f6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6E03B4D8-C4AE-46A8-AD46-1F0E2FF5493B}"/>
              </a:ext>
            </a:extLst>
          </p:cNvPr>
          <p:cNvSpPr txBox="1"/>
          <p:nvPr/>
        </p:nvSpPr>
        <p:spPr>
          <a:xfrm>
            <a:off x="9272520" y="1567535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  <a:latin typeface="Corbel" panose="020B0503020204020204" pitchFamily="34" charset="0"/>
              </a:rPr>
              <a:t>y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D0180D0-B961-441F-ACC2-8BC62016314B}"/>
              </a:ext>
            </a:extLst>
          </p:cNvPr>
          <p:cNvSpPr txBox="1"/>
          <p:nvPr/>
        </p:nvSpPr>
        <p:spPr>
          <a:xfrm>
            <a:off x="-36512" y="2924944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Corbel" panose="020B0503020204020204" pitchFamily="34" charset="0"/>
              </a:rPr>
              <a:t>Boosted_Subsampled_1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7DB7E85D-83E1-4273-81A5-F01CE0404414}"/>
              </a:ext>
            </a:extLst>
          </p:cNvPr>
          <p:cNvSpPr txBox="1"/>
          <p:nvPr/>
        </p:nvSpPr>
        <p:spPr>
          <a:xfrm>
            <a:off x="2339752" y="2924943"/>
            <a:ext cx="2324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Corbel" panose="020B0503020204020204" pitchFamily="34" charset="0"/>
              </a:rPr>
              <a:t>Boosted_Subsampled_2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B475C7DE-BADC-444C-BED0-7CFD039CD864}"/>
              </a:ext>
            </a:extLst>
          </p:cNvPr>
          <p:cNvSpPr txBox="1"/>
          <p:nvPr/>
        </p:nvSpPr>
        <p:spPr>
          <a:xfrm>
            <a:off x="4698803" y="2912119"/>
            <a:ext cx="232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Corbel" panose="020B0503020204020204" pitchFamily="34" charset="0"/>
              </a:rPr>
              <a:t>Boosted_Subsampled_3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0CF5D3D7-ADFA-49F8-A5DC-2498F9E87CDF}"/>
              </a:ext>
            </a:extLst>
          </p:cNvPr>
          <p:cNvSpPr txBox="1"/>
          <p:nvPr/>
        </p:nvSpPr>
        <p:spPr>
          <a:xfrm>
            <a:off x="7353481" y="2913952"/>
            <a:ext cx="233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Corbel" panose="020B0503020204020204" pitchFamily="34" charset="0"/>
              </a:rPr>
              <a:t>Boosted_Subsampled_4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AD4D507-8290-4BEC-BCFB-E5C244714D9A}"/>
              </a:ext>
            </a:extLst>
          </p:cNvPr>
          <p:cNvGrpSpPr/>
          <p:nvPr/>
        </p:nvGrpSpPr>
        <p:grpSpPr>
          <a:xfrm>
            <a:off x="202870" y="4869160"/>
            <a:ext cx="1495868" cy="1440160"/>
            <a:chOff x="202870" y="4077072"/>
            <a:chExt cx="1495868" cy="1440160"/>
          </a:xfrm>
        </p:grpSpPr>
        <p:sp>
          <p:nvSpPr>
            <p:cNvPr id="17" name="Bogen 16">
              <a:extLst>
                <a:ext uri="{FF2B5EF4-FFF2-40B4-BE49-F238E27FC236}">
                  <a16:creationId xmlns:a16="http://schemas.microsoft.com/office/drawing/2014/main" id="{87E3676A-E9E9-48C5-BEBA-909429FD8995}"/>
                </a:ext>
              </a:extLst>
            </p:cNvPr>
            <p:cNvSpPr/>
            <p:nvPr/>
          </p:nvSpPr>
          <p:spPr>
            <a:xfrm>
              <a:off x="202870" y="4077072"/>
              <a:ext cx="1495868" cy="1440160"/>
            </a:xfrm>
            <a:prstGeom prst="arc">
              <a:avLst>
                <a:gd name="adj1" fmla="val 16200000"/>
                <a:gd name="adj2" fmla="val 13699854"/>
              </a:avLst>
            </a:prstGeom>
            <a:ln w="3175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FBD8D81-077D-4EE3-899E-6255186C1B9C}"/>
                </a:ext>
              </a:extLst>
            </p:cNvPr>
            <p:cNvSpPr txBox="1"/>
            <p:nvPr/>
          </p:nvSpPr>
          <p:spPr>
            <a:xfrm>
              <a:off x="350209" y="4382398"/>
              <a:ext cx="1308371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Corbel" panose="020B0503020204020204" pitchFamily="34" charset="0"/>
                </a:rPr>
                <a:t>Subspace sampling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Split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Subspace sampling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….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Leaf node</a:t>
              </a:r>
            </a:p>
          </p:txBody>
        </p: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88D0B489-98A7-43CA-AEDC-7A2A61162865}"/>
              </a:ext>
            </a:extLst>
          </p:cNvPr>
          <p:cNvSpPr/>
          <p:nvPr/>
        </p:nvSpPr>
        <p:spPr>
          <a:xfrm>
            <a:off x="0" y="1484784"/>
            <a:ext cx="755576" cy="1440159"/>
          </a:xfrm>
          <a:prstGeom prst="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CAC0186F-434D-43C6-8C4F-760797CDA902}"/>
              </a:ext>
            </a:extLst>
          </p:cNvPr>
          <p:cNvSpPr/>
          <p:nvPr/>
        </p:nvSpPr>
        <p:spPr>
          <a:xfrm>
            <a:off x="3221842" y="1484784"/>
            <a:ext cx="755576" cy="1440159"/>
          </a:xfrm>
          <a:prstGeom prst="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C9A8B4FB-FEE5-45E2-93D2-BCCAE93CE726}"/>
              </a:ext>
            </a:extLst>
          </p:cNvPr>
          <p:cNvSpPr/>
          <p:nvPr/>
        </p:nvSpPr>
        <p:spPr>
          <a:xfrm>
            <a:off x="4897612" y="1484784"/>
            <a:ext cx="755576" cy="1440159"/>
          </a:xfrm>
          <a:prstGeom prst="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CC1B0AE1-E48B-4C94-AA74-988EB2A4553D}"/>
              </a:ext>
            </a:extLst>
          </p:cNvPr>
          <p:cNvSpPr/>
          <p:nvPr/>
        </p:nvSpPr>
        <p:spPr>
          <a:xfrm>
            <a:off x="7370314" y="1484784"/>
            <a:ext cx="755576" cy="1440159"/>
          </a:xfrm>
          <a:prstGeom prst="rect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AD767D7-4277-4135-BD2E-E70C81FED4A0}"/>
              </a:ext>
            </a:extLst>
          </p:cNvPr>
          <p:cNvSpPr/>
          <p:nvPr/>
        </p:nvSpPr>
        <p:spPr>
          <a:xfrm>
            <a:off x="494438" y="3373730"/>
            <a:ext cx="1142886" cy="45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00"/>
                </a:solidFill>
                <a:latin typeface="Corbel" panose="020B0503020204020204" pitchFamily="34" charset="0"/>
              </a:rPr>
              <a:t>Root node = f1</a:t>
            </a:r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193581BB-B944-4DE5-812E-F25ABF36D2F9}"/>
              </a:ext>
            </a:extLst>
          </p:cNvPr>
          <p:cNvSpPr/>
          <p:nvPr/>
        </p:nvSpPr>
        <p:spPr>
          <a:xfrm>
            <a:off x="3021282" y="3373730"/>
            <a:ext cx="1310602" cy="45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00"/>
                </a:solidFill>
                <a:latin typeface="Corbel" panose="020B0503020204020204" pitchFamily="34" charset="0"/>
              </a:rPr>
              <a:t>Root node = f11</a:t>
            </a:r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4AE41B7F-E185-4D83-AC61-2AD354928A4B}"/>
              </a:ext>
            </a:extLst>
          </p:cNvPr>
          <p:cNvSpPr/>
          <p:nvPr/>
        </p:nvSpPr>
        <p:spPr>
          <a:xfrm>
            <a:off x="5286336" y="3373730"/>
            <a:ext cx="1142886" cy="45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00"/>
                </a:solidFill>
                <a:latin typeface="Corbel" panose="020B0503020204020204" pitchFamily="34" charset="0"/>
              </a:rPr>
              <a:t>Root node = f4</a:t>
            </a: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9F7C17AA-4BD0-4FA4-A142-07905640A285}"/>
              </a:ext>
            </a:extLst>
          </p:cNvPr>
          <p:cNvSpPr/>
          <p:nvPr/>
        </p:nvSpPr>
        <p:spPr>
          <a:xfrm>
            <a:off x="7957176" y="3373730"/>
            <a:ext cx="1142886" cy="45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00"/>
                </a:solidFill>
                <a:latin typeface="Corbel" panose="020B0503020204020204" pitchFamily="34" charset="0"/>
              </a:rPr>
              <a:t>Root node = f2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D56530E-A1DF-4414-A843-0F442865A420}"/>
              </a:ext>
            </a:extLst>
          </p:cNvPr>
          <p:cNvCxnSpPr>
            <a:stCxn id="25" idx="2"/>
          </p:cNvCxnSpPr>
          <p:nvPr/>
        </p:nvCxnSpPr>
        <p:spPr>
          <a:xfrm flipH="1">
            <a:off x="678025" y="3827265"/>
            <a:ext cx="387856" cy="39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r Verbinder 177">
            <a:extLst>
              <a:ext uri="{FF2B5EF4-FFF2-40B4-BE49-F238E27FC236}">
                <a16:creationId xmlns:a16="http://schemas.microsoft.com/office/drawing/2014/main" id="{7DBB3CFC-3307-4884-A286-4AC1D80367AF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065881" y="3827265"/>
            <a:ext cx="427447" cy="39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r Verbinder 178">
            <a:extLst>
              <a:ext uri="{FF2B5EF4-FFF2-40B4-BE49-F238E27FC236}">
                <a16:creationId xmlns:a16="http://schemas.microsoft.com/office/drawing/2014/main" id="{ABF19BF8-6001-4147-B4E6-21F5CADC7C20}"/>
              </a:ext>
            </a:extLst>
          </p:cNvPr>
          <p:cNvCxnSpPr/>
          <p:nvPr/>
        </p:nvCxnSpPr>
        <p:spPr>
          <a:xfrm flipH="1">
            <a:off x="3252641" y="3850304"/>
            <a:ext cx="387856" cy="39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r Verbinder 179">
            <a:extLst>
              <a:ext uri="{FF2B5EF4-FFF2-40B4-BE49-F238E27FC236}">
                <a16:creationId xmlns:a16="http://schemas.microsoft.com/office/drawing/2014/main" id="{1FF35900-5D74-4E2B-B1C2-4F0504D1E492}"/>
              </a:ext>
            </a:extLst>
          </p:cNvPr>
          <p:cNvCxnSpPr>
            <a:cxnSpLocks/>
          </p:cNvCxnSpPr>
          <p:nvPr/>
        </p:nvCxnSpPr>
        <p:spPr>
          <a:xfrm>
            <a:off x="3640497" y="3850304"/>
            <a:ext cx="427447" cy="39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r Verbinder 180">
            <a:extLst>
              <a:ext uri="{FF2B5EF4-FFF2-40B4-BE49-F238E27FC236}">
                <a16:creationId xmlns:a16="http://schemas.microsoft.com/office/drawing/2014/main" id="{C46B5BC6-C488-43E4-BB7B-0D8BF2AE66C0}"/>
              </a:ext>
            </a:extLst>
          </p:cNvPr>
          <p:cNvCxnSpPr/>
          <p:nvPr/>
        </p:nvCxnSpPr>
        <p:spPr>
          <a:xfrm flipH="1">
            <a:off x="5436096" y="3850304"/>
            <a:ext cx="387856" cy="39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r Verbinder 181">
            <a:extLst>
              <a:ext uri="{FF2B5EF4-FFF2-40B4-BE49-F238E27FC236}">
                <a16:creationId xmlns:a16="http://schemas.microsoft.com/office/drawing/2014/main" id="{02C7BF0B-6302-48B2-85B5-16A7CFDFAC53}"/>
              </a:ext>
            </a:extLst>
          </p:cNvPr>
          <p:cNvCxnSpPr>
            <a:cxnSpLocks/>
          </p:cNvCxnSpPr>
          <p:nvPr/>
        </p:nvCxnSpPr>
        <p:spPr>
          <a:xfrm>
            <a:off x="5823952" y="3850304"/>
            <a:ext cx="427447" cy="39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r Verbinder 182">
            <a:extLst>
              <a:ext uri="{FF2B5EF4-FFF2-40B4-BE49-F238E27FC236}">
                <a16:creationId xmlns:a16="http://schemas.microsoft.com/office/drawing/2014/main" id="{3BDBB366-4045-4A34-B14E-AE9ACF9A53C7}"/>
              </a:ext>
            </a:extLst>
          </p:cNvPr>
          <p:cNvCxnSpPr/>
          <p:nvPr/>
        </p:nvCxnSpPr>
        <p:spPr>
          <a:xfrm flipH="1">
            <a:off x="8156807" y="3850304"/>
            <a:ext cx="387856" cy="39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r Verbinder 183">
            <a:extLst>
              <a:ext uri="{FF2B5EF4-FFF2-40B4-BE49-F238E27FC236}">
                <a16:creationId xmlns:a16="http://schemas.microsoft.com/office/drawing/2014/main" id="{6B4314FF-A40E-4E8F-A9A5-404B7831C5BF}"/>
              </a:ext>
            </a:extLst>
          </p:cNvPr>
          <p:cNvCxnSpPr>
            <a:cxnSpLocks/>
          </p:cNvCxnSpPr>
          <p:nvPr/>
        </p:nvCxnSpPr>
        <p:spPr>
          <a:xfrm>
            <a:off x="8544663" y="3850304"/>
            <a:ext cx="427447" cy="39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CA70C6FD-6D40-45F8-9A9E-70050F18AEF9}"/>
              </a:ext>
            </a:extLst>
          </p:cNvPr>
          <p:cNvSpPr/>
          <p:nvPr/>
        </p:nvSpPr>
        <p:spPr>
          <a:xfrm>
            <a:off x="466586" y="4244127"/>
            <a:ext cx="405367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Ellipse 184">
            <a:extLst>
              <a:ext uri="{FF2B5EF4-FFF2-40B4-BE49-F238E27FC236}">
                <a16:creationId xmlns:a16="http://schemas.microsoft.com/office/drawing/2014/main" id="{D5924DB6-1D8D-452F-AFA1-D3CDFE672678}"/>
              </a:ext>
            </a:extLst>
          </p:cNvPr>
          <p:cNvSpPr/>
          <p:nvPr/>
        </p:nvSpPr>
        <p:spPr>
          <a:xfrm>
            <a:off x="1293371" y="4244127"/>
            <a:ext cx="405367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Ellipse 185">
            <a:extLst>
              <a:ext uri="{FF2B5EF4-FFF2-40B4-BE49-F238E27FC236}">
                <a16:creationId xmlns:a16="http://schemas.microsoft.com/office/drawing/2014/main" id="{F2E70303-2BD7-4B4E-B646-9BFBE106C1E7}"/>
              </a:ext>
            </a:extLst>
          </p:cNvPr>
          <p:cNvSpPr/>
          <p:nvPr/>
        </p:nvSpPr>
        <p:spPr>
          <a:xfrm>
            <a:off x="3039623" y="4244127"/>
            <a:ext cx="405367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Ellipse 186">
            <a:extLst>
              <a:ext uri="{FF2B5EF4-FFF2-40B4-BE49-F238E27FC236}">
                <a16:creationId xmlns:a16="http://schemas.microsoft.com/office/drawing/2014/main" id="{BE4A009F-7C5F-442E-BCD1-1DFAF4267397}"/>
              </a:ext>
            </a:extLst>
          </p:cNvPr>
          <p:cNvSpPr/>
          <p:nvPr/>
        </p:nvSpPr>
        <p:spPr>
          <a:xfrm>
            <a:off x="3918544" y="4244127"/>
            <a:ext cx="405367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Ellipse 187">
            <a:extLst>
              <a:ext uri="{FF2B5EF4-FFF2-40B4-BE49-F238E27FC236}">
                <a16:creationId xmlns:a16="http://schemas.microsoft.com/office/drawing/2014/main" id="{5E8D88F7-1C15-46BE-9610-0B83CEA9E821}"/>
              </a:ext>
            </a:extLst>
          </p:cNvPr>
          <p:cNvSpPr/>
          <p:nvPr/>
        </p:nvSpPr>
        <p:spPr>
          <a:xfrm>
            <a:off x="5204303" y="4244127"/>
            <a:ext cx="405367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Ellipse 188">
            <a:extLst>
              <a:ext uri="{FF2B5EF4-FFF2-40B4-BE49-F238E27FC236}">
                <a16:creationId xmlns:a16="http://schemas.microsoft.com/office/drawing/2014/main" id="{8F2D1DCE-A5EF-4916-B448-ECAA8ABD11A8}"/>
              </a:ext>
            </a:extLst>
          </p:cNvPr>
          <p:cNvSpPr/>
          <p:nvPr/>
        </p:nvSpPr>
        <p:spPr>
          <a:xfrm>
            <a:off x="6055745" y="4244127"/>
            <a:ext cx="405367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6E0F0764-EB56-43DF-849B-437C7E3923FD}"/>
              </a:ext>
            </a:extLst>
          </p:cNvPr>
          <p:cNvSpPr/>
          <p:nvPr/>
        </p:nvSpPr>
        <p:spPr>
          <a:xfrm>
            <a:off x="7858764" y="4244127"/>
            <a:ext cx="405367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34EC68DF-3F34-4039-9EA6-5AB20BDE0504}"/>
              </a:ext>
            </a:extLst>
          </p:cNvPr>
          <p:cNvSpPr/>
          <p:nvPr/>
        </p:nvSpPr>
        <p:spPr>
          <a:xfrm>
            <a:off x="8758386" y="4244127"/>
            <a:ext cx="405367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2AA3A2-5B13-4647-A33D-204C2EB026A0}"/>
              </a:ext>
            </a:extLst>
          </p:cNvPr>
          <p:cNvSpPr txBox="1"/>
          <p:nvPr/>
        </p:nvSpPr>
        <p:spPr>
          <a:xfrm>
            <a:off x="3039623" y="6813376"/>
            <a:ext cx="3163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latin typeface="Corbel" panose="020B0503020204020204" pitchFamily="34" charset="0"/>
              </a:rPr>
              <a:t>Majority Vote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C1C98DC0-D1FD-40C1-830F-34E77FDC165C}"/>
              </a:ext>
            </a:extLst>
          </p:cNvPr>
          <p:cNvSpPr txBox="1"/>
          <p:nvPr/>
        </p:nvSpPr>
        <p:spPr>
          <a:xfrm>
            <a:off x="3869119" y="6403394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orbel" panose="020B0503020204020204" pitchFamily="34" charset="0"/>
              </a:rPr>
              <a:t>Aggregation</a:t>
            </a:r>
          </a:p>
        </p:txBody>
      </p: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BA2A66EA-680D-4657-86D9-5B297CFD69B4}"/>
              </a:ext>
            </a:extLst>
          </p:cNvPr>
          <p:cNvGrpSpPr/>
          <p:nvPr/>
        </p:nvGrpSpPr>
        <p:grpSpPr>
          <a:xfrm>
            <a:off x="2876174" y="4869160"/>
            <a:ext cx="1495868" cy="1440160"/>
            <a:chOff x="202870" y="4077072"/>
            <a:chExt cx="1495868" cy="1440160"/>
          </a:xfrm>
        </p:grpSpPr>
        <p:sp>
          <p:nvSpPr>
            <p:cNvPr id="194" name="Bogen 193">
              <a:extLst>
                <a:ext uri="{FF2B5EF4-FFF2-40B4-BE49-F238E27FC236}">
                  <a16:creationId xmlns:a16="http://schemas.microsoft.com/office/drawing/2014/main" id="{9588F876-906F-451B-B5EA-12BFEE40A6B8}"/>
                </a:ext>
              </a:extLst>
            </p:cNvPr>
            <p:cNvSpPr/>
            <p:nvPr/>
          </p:nvSpPr>
          <p:spPr>
            <a:xfrm>
              <a:off x="202870" y="4077072"/>
              <a:ext cx="1495868" cy="1440160"/>
            </a:xfrm>
            <a:prstGeom prst="arc">
              <a:avLst>
                <a:gd name="adj1" fmla="val 16200000"/>
                <a:gd name="adj2" fmla="val 13699854"/>
              </a:avLst>
            </a:prstGeom>
            <a:ln w="3175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Textfeld 194">
              <a:extLst>
                <a:ext uri="{FF2B5EF4-FFF2-40B4-BE49-F238E27FC236}">
                  <a16:creationId xmlns:a16="http://schemas.microsoft.com/office/drawing/2014/main" id="{83569313-CEC5-4E1E-BCAD-6C00413855B3}"/>
                </a:ext>
              </a:extLst>
            </p:cNvPr>
            <p:cNvSpPr txBox="1"/>
            <p:nvPr/>
          </p:nvSpPr>
          <p:spPr>
            <a:xfrm>
              <a:off x="350209" y="4382398"/>
              <a:ext cx="1308371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Corbel" panose="020B0503020204020204" pitchFamily="34" charset="0"/>
                </a:rPr>
                <a:t>Subspace sampling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Split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Subspace sampling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….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Leaf node</a:t>
              </a:r>
            </a:p>
          </p:txBody>
        </p:sp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C9CFE941-EBA1-4DFE-999B-1078491D6848}"/>
              </a:ext>
            </a:extLst>
          </p:cNvPr>
          <p:cNvGrpSpPr/>
          <p:nvPr/>
        </p:nvGrpSpPr>
        <p:grpSpPr>
          <a:xfrm>
            <a:off x="5036414" y="4869160"/>
            <a:ext cx="1495868" cy="1440160"/>
            <a:chOff x="202870" y="4077072"/>
            <a:chExt cx="1495868" cy="1440160"/>
          </a:xfrm>
        </p:grpSpPr>
        <p:sp>
          <p:nvSpPr>
            <p:cNvPr id="197" name="Bogen 196">
              <a:extLst>
                <a:ext uri="{FF2B5EF4-FFF2-40B4-BE49-F238E27FC236}">
                  <a16:creationId xmlns:a16="http://schemas.microsoft.com/office/drawing/2014/main" id="{1BC01B62-B2CF-419D-AFD6-86ECF0646587}"/>
                </a:ext>
              </a:extLst>
            </p:cNvPr>
            <p:cNvSpPr/>
            <p:nvPr/>
          </p:nvSpPr>
          <p:spPr>
            <a:xfrm>
              <a:off x="202870" y="4077072"/>
              <a:ext cx="1495868" cy="1440160"/>
            </a:xfrm>
            <a:prstGeom prst="arc">
              <a:avLst>
                <a:gd name="adj1" fmla="val 16200000"/>
                <a:gd name="adj2" fmla="val 13699854"/>
              </a:avLst>
            </a:prstGeom>
            <a:ln w="3175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74469ACA-3A76-489E-AD94-8A92FAA35CBE}"/>
                </a:ext>
              </a:extLst>
            </p:cNvPr>
            <p:cNvSpPr txBox="1"/>
            <p:nvPr/>
          </p:nvSpPr>
          <p:spPr>
            <a:xfrm>
              <a:off x="350209" y="4382398"/>
              <a:ext cx="1308371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Corbel" panose="020B0503020204020204" pitchFamily="34" charset="0"/>
                </a:rPr>
                <a:t>Subspace sampling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Split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Subspace sampling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….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Leaf node</a:t>
              </a:r>
            </a:p>
          </p:txBody>
        </p:sp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2725B171-FB76-4575-82D6-0D12C502D5CE}"/>
              </a:ext>
            </a:extLst>
          </p:cNvPr>
          <p:cNvGrpSpPr/>
          <p:nvPr/>
        </p:nvGrpSpPr>
        <p:grpSpPr>
          <a:xfrm>
            <a:off x="7763585" y="4869160"/>
            <a:ext cx="1495868" cy="1440160"/>
            <a:chOff x="202870" y="4077072"/>
            <a:chExt cx="1495868" cy="1440160"/>
          </a:xfrm>
        </p:grpSpPr>
        <p:sp>
          <p:nvSpPr>
            <p:cNvPr id="200" name="Bogen 199">
              <a:extLst>
                <a:ext uri="{FF2B5EF4-FFF2-40B4-BE49-F238E27FC236}">
                  <a16:creationId xmlns:a16="http://schemas.microsoft.com/office/drawing/2014/main" id="{28340234-59AA-4DC5-A863-54DEA746906F}"/>
                </a:ext>
              </a:extLst>
            </p:cNvPr>
            <p:cNvSpPr/>
            <p:nvPr/>
          </p:nvSpPr>
          <p:spPr>
            <a:xfrm>
              <a:off x="202870" y="4077072"/>
              <a:ext cx="1495868" cy="1440160"/>
            </a:xfrm>
            <a:prstGeom prst="arc">
              <a:avLst>
                <a:gd name="adj1" fmla="val 16200000"/>
                <a:gd name="adj2" fmla="val 13699854"/>
              </a:avLst>
            </a:prstGeom>
            <a:ln w="3175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Textfeld 200">
              <a:extLst>
                <a:ext uri="{FF2B5EF4-FFF2-40B4-BE49-F238E27FC236}">
                  <a16:creationId xmlns:a16="http://schemas.microsoft.com/office/drawing/2014/main" id="{0F5E165F-03D4-4A5F-83F8-510739DE7B78}"/>
                </a:ext>
              </a:extLst>
            </p:cNvPr>
            <p:cNvSpPr txBox="1"/>
            <p:nvPr/>
          </p:nvSpPr>
          <p:spPr>
            <a:xfrm>
              <a:off x="350209" y="4382398"/>
              <a:ext cx="1308371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Corbel" panose="020B0503020204020204" pitchFamily="34" charset="0"/>
                </a:rPr>
                <a:t>Subspace sampling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Split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Subspace sampling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….</a:t>
              </a:r>
            </a:p>
            <a:p>
              <a:r>
                <a:rPr lang="en-GB" sz="1100" dirty="0">
                  <a:latin typeface="Corbel" panose="020B0503020204020204" pitchFamily="34" charset="0"/>
                </a:rPr>
                <a:t>Leaf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61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fik 119">
            <a:extLst>
              <a:ext uri="{FF2B5EF4-FFF2-40B4-BE49-F238E27FC236}">
                <a16:creationId xmlns:a16="http://schemas.microsoft.com/office/drawing/2014/main" id="{8E152961-4405-4180-B5BB-939B801E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34" y="372115"/>
            <a:ext cx="1548172" cy="1938698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18E573DF-E0FB-403A-8798-1B661A60B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28" y="1244474"/>
            <a:ext cx="1548172" cy="1938698"/>
          </a:xfrm>
          <a:prstGeom prst="rect">
            <a:avLst/>
          </a:prstGeom>
        </p:spPr>
      </p:pic>
      <p:pic>
        <p:nvPicPr>
          <p:cNvPr id="111" name="Grafik 110">
            <a:extLst>
              <a:ext uri="{FF2B5EF4-FFF2-40B4-BE49-F238E27FC236}">
                <a16:creationId xmlns:a16="http://schemas.microsoft.com/office/drawing/2014/main" id="{306F9235-33DD-45C2-816B-136794309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548680"/>
            <a:ext cx="1548172" cy="1938698"/>
          </a:xfrm>
          <a:prstGeom prst="rect">
            <a:avLst/>
          </a:prstGeom>
        </p:spPr>
      </p:pic>
      <p:pic>
        <p:nvPicPr>
          <p:cNvPr id="134" name="Grafik 133">
            <a:extLst>
              <a:ext uri="{FF2B5EF4-FFF2-40B4-BE49-F238E27FC236}">
                <a16:creationId xmlns:a16="http://schemas.microsoft.com/office/drawing/2014/main" id="{D5163890-DAAB-4C6A-ABF7-96C2041B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673" y="1694594"/>
            <a:ext cx="1548172" cy="1938698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B2B36381-64A8-4193-87EA-DF228791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15" y="2771459"/>
            <a:ext cx="1864377" cy="2334666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76FC7A7F-3CA3-46C4-8D7A-93BD06B5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444" y="2338360"/>
            <a:ext cx="1864377" cy="2334666"/>
          </a:xfrm>
          <a:prstGeom prst="rect">
            <a:avLst/>
          </a:prstGeom>
        </p:spPr>
      </p:pic>
      <p:pic>
        <p:nvPicPr>
          <p:cNvPr id="135" name="Grafik 134">
            <a:extLst>
              <a:ext uri="{FF2B5EF4-FFF2-40B4-BE49-F238E27FC236}">
                <a16:creationId xmlns:a16="http://schemas.microsoft.com/office/drawing/2014/main" id="{7F09B1E3-CA21-4C1F-85C1-10CCD152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415" y="-88531"/>
            <a:ext cx="1548172" cy="1938698"/>
          </a:xfrm>
          <a:prstGeom prst="rect">
            <a:avLst/>
          </a:prstGeom>
        </p:spPr>
      </p:pic>
      <p:pic>
        <p:nvPicPr>
          <p:cNvPr id="118" name="Grafik 117">
            <a:extLst>
              <a:ext uri="{FF2B5EF4-FFF2-40B4-BE49-F238E27FC236}">
                <a16:creationId xmlns:a16="http://schemas.microsoft.com/office/drawing/2014/main" id="{7A65B1FC-A7C1-41EE-A575-45C0597D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416" y="372115"/>
            <a:ext cx="1548172" cy="193869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8BD33A5-5A6F-42D2-95FD-281A7F821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3" b="91899" l="9977" r="90487">
                        <a14:foregroundMark x1="28074" y1="10253" x2="41995" y2="9367"/>
                        <a14:foregroundMark x1="41995" y1="9367" x2="39025" y2="2884"/>
                        <a14:foregroundMark x1="51580" y1="2388" x2="53596" y2="2405"/>
                        <a14:foregroundMark x1="40317" y1="2291" x2="51226" y2="2385"/>
                        <a14:foregroundMark x1="63578" y1="14570" x2="64501" y2="15696"/>
                        <a14:foregroundMark x1="62036" y1="12691" x2="62750" y2="13562"/>
                        <a14:foregroundMark x1="54315" y1="3281" x2="61543" y2="12090"/>
                        <a14:foregroundMark x1="53596" y1="2405" x2="54195" y2="3135"/>
                        <a14:foregroundMark x1="70067" y1="11816" x2="72854" y2="9873"/>
                        <a14:foregroundMark x1="64501" y1="15696" x2="65085" y2="15289"/>
                        <a14:foregroundMark x1="72994" y1="14673" x2="73086" y2="17848"/>
                        <a14:foregroundMark x1="72854" y1="9873" x2="72983" y2="14296"/>
                        <a14:foregroundMark x1="73086" y1="17848" x2="81903" y2="32405"/>
                        <a14:foregroundMark x1="81660" y1="34430" x2="80974" y2="40127"/>
                        <a14:foregroundMark x1="81903" y1="32405" x2="81862" y2="32746"/>
                        <a14:foregroundMark x1="80974" y1="40127" x2="57773" y2="65823"/>
                        <a14:foregroundMark x1="56762" y1="70125" x2="55452" y2="75696"/>
                        <a14:foregroundMark x1="57773" y1="65823" x2="56903" y2="69526"/>
                        <a14:foregroundMark x1="55452" y1="75696" x2="68445" y2="88608"/>
                        <a14:foregroundMark x1="68445" y1="88608" x2="55684" y2="88734"/>
                        <a14:foregroundMark x1="55684" y1="88734" x2="42923" y2="85570"/>
                        <a14:foregroundMark x1="45439" y1="80802" x2="47332" y2="77215"/>
                        <a14:foregroundMark x1="42923" y1="85570" x2="43779" y2="83948"/>
                        <a14:foregroundMark x1="47483" y1="70463" x2="47564" y2="66835"/>
                        <a14:foregroundMark x1="47332" y1="77215" x2="47463" y2="71367"/>
                        <a14:foregroundMark x1="43681" y1="59552" x2="43852" y2="59873"/>
                        <a14:foregroundMark x1="45020" y1="62064" x2="44038" y2="60221"/>
                        <a14:foregroundMark x1="47159" y1="66076" x2="45266" y2="62526"/>
                        <a14:foregroundMark x1="47564" y1="66835" x2="47159" y2="66076"/>
                        <a14:foregroundMark x1="43852" y1="59873" x2="30162" y2="66203"/>
                        <a14:foregroundMark x1="30162" y1="66203" x2="26914" y2="73038"/>
                        <a14:foregroundMark x1="26914" y1="73038" x2="29466" y2="82658"/>
                        <a14:foregroundMark x1="29466" y1="82658" x2="34803" y2="89367"/>
                        <a14:foregroundMark x1="34803" y1="89367" x2="25290" y2="94051"/>
                        <a14:foregroundMark x1="25290" y1="94051" x2="28306" y2="63165"/>
                        <a14:foregroundMark x1="28306" y1="63165" x2="23666" y2="55190"/>
                        <a14:foregroundMark x1="23666" y1="55190" x2="13689" y2="50759"/>
                        <a14:foregroundMark x1="13689" y1="50759" x2="9505" y2="44151"/>
                        <a14:foregroundMark x1="10254" y1="41749" x2="15777" y2="30127"/>
                        <a14:foregroundMark x1="8527" y1="45383" x2="8888" y2="44623"/>
                        <a14:foregroundMark x1="15777" y1="30127" x2="14849" y2="23038"/>
                        <a14:foregroundMark x1="14849" y1="23038" x2="21346" y2="16962"/>
                        <a14:foregroundMark x1="21346" y1="16962" x2="31617" y2="13702"/>
                        <a14:foregroundMark x1="37425" y1="10870" x2="45012" y2="6203"/>
                        <a14:foregroundMark x1="59358" y1="4684" x2="60557" y2="4557"/>
                        <a14:foregroundMark x1="45012" y1="6203" x2="59358" y2="4684"/>
                        <a14:foregroundMark x1="70045" y1="5647" x2="72615" y2="5942"/>
                        <a14:foregroundMark x1="60557" y1="4557" x2="61308" y2="4643"/>
                        <a14:foregroundMark x1="81014" y1="13038" x2="81671" y2="13671"/>
                        <a14:foregroundMark x1="80751" y1="12785" x2="81014" y2="13038"/>
                        <a14:foregroundMark x1="80619" y1="12658" x2="80751" y2="12785"/>
                        <a14:foregroundMark x1="80356" y1="12405" x2="80619" y2="12658"/>
                        <a14:foregroundMark x1="80224" y1="12278" x2="80356" y2="12405"/>
                        <a14:foregroundMark x1="78646" y1="10759" x2="78808" y2="10915"/>
                        <a14:foregroundMark x1="78383" y1="10506" x2="78646" y2="10759"/>
                        <a14:foregroundMark x1="76104" y1="8312" x2="78383" y2="10506"/>
                        <a14:foregroundMark x1="79913" y1="18226" x2="78886" y2="20886"/>
                        <a14:foregroundMark x1="81671" y1="13671" x2="80831" y2="15848"/>
                        <a14:foregroundMark x1="81848" y1="34430" x2="81903" y2="34684"/>
                        <a14:foregroundMark x1="78886" y1="20886" x2="81525" y2="32957"/>
                        <a14:foregroundMark x1="67749" y1="57848" x2="79814" y2="61646"/>
                        <a14:foregroundMark x1="79814" y1="61646" x2="85383" y2="54810"/>
                        <a14:foregroundMark x1="85383" y1="54810" x2="87703" y2="61646"/>
                        <a14:foregroundMark x1="87703" y1="61646" x2="91183" y2="61899"/>
                        <a14:foregroundMark x1="24594" y1="77595" x2="38979" y2="80633"/>
                        <a14:foregroundMark x1="45587" y1="83651" x2="48956" y2="85190"/>
                        <a14:foregroundMark x1="48956" y1="85190" x2="63573" y2="83797"/>
                        <a14:foregroundMark x1="63573" y1="83797" x2="75870" y2="80506"/>
                        <a14:foregroundMark x1="75870" y1="80506" x2="76102" y2="87595"/>
                        <a14:foregroundMark x1="76102" y1="87595" x2="66125" y2="92152"/>
                        <a14:foregroundMark x1="66125" y1="92152" x2="52204" y2="90380"/>
                        <a14:foregroundMark x1="52204" y1="90380" x2="40603" y2="93291"/>
                        <a14:foregroundMark x1="40603" y1="93291" x2="25986" y2="93544"/>
                        <a14:foregroundMark x1="25986" y1="93544" x2="26914" y2="78481"/>
                        <a14:foregroundMark x1="26914" y1="78481" x2="13921" y2="79241"/>
                        <a14:foregroundMark x1="13921" y1="79241" x2="27842" y2="78354"/>
                        <a14:foregroundMark x1="27842" y1="78354" x2="27610" y2="62911"/>
                        <a14:foregroundMark x1="8147" y1="44329" x2="7193" y2="43418"/>
                        <a14:foregroundMark x1="27610" y1="62911" x2="8865" y2="45014"/>
                        <a14:foregroundMark x1="7193" y1="43418" x2="13457" y2="35949"/>
                        <a14:foregroundMark x1="13457" y1="35949" x2="12065" y2="28861"/>
                        <a14:foregroundMark x1="12065" y1="28861" x2="23202" y2="22658"/>
                        <a14:foregroundMark x1="23202" y1="22658" x2="28538" y2="16203"/>
                        <a14:foregroundMark x1="36126" y1="10785" x2="44316" y2="4937"/>
                        <a14:foregroundMark x1="28538" y1="16203" x2="32006" y2="13727"/>
                        <a14:foregroundMark x1="44316" y1="4937" x2="57541" y2="3797"/>
                        <a14:foregroundMark x1="57541" y1="3797" x2="52436" y2="10886"/>
                        <a14:foregroundMark x1="52436" y1="10886" x2="82599" y2="25316"/>
                        <a14:foregroundMark x1="85219" y1="30409" x2="86311" y2="32532"/>
                        <a14:foregroundMark x1="82599" y1="25316" x2="84983" y2="29951"/>
                        <a14:foregroundMark x1="80528" y1="35219" x2="80046" y2="35443"/>
                        <a14:foregroundMark x1="82226" y1="34430" x2="81080" y2="34962"/>
                        <a14:foregroundMark x1="86311" y1="32532" x2="84133" y2="33544"/>
                        <a14:foregroundMark x1="67517" y1="90380" x2="54756" y2="92532"/>
                        <a14:foregroundMark x1="54756" y1="92532" x2="33643" y2="92532"/>
                        <a14:foregroundMark x1="33643" y1="92532" x2="20882" y2="95443"/>
                        <a14:foregroundMark x1="20882" y1="95443" x2="51972" y2="90506"/>
                        <a14:foregroundMark x1="51972" y1="90506" x2="68213" y2="90506"/>
                        <a14:foregroundMark x1="68213" y1="90506" x2="80278" y2="87722"/>
                        <a14:foregroundMark x1="80278" y1="87722" x2="79118" y2="80127"/>
                        <a14:foregroundMark x1="79118" y1="80127" x2="71462" y2="88101"/>
                        <a14:foregroundMark x1="71462" y1="88101" x2="82367" y2="91899"/>
                        <a14:foregroundMark x1="82367" y1="91899" x2="77030" y2="85570"/>
                        <a14:foregroundMark x1="77030" y1="85570" x2="81671" y2="78861"/>
                        <a14:foregroundMark x1="81671" y1="78861" x2="73782" y2="85063"/>
                        <a14:foregroundMark x1="73782" y1="85063" x2="61021" y2="84177"/>
                        <a14:foregroundMark x1="61021" y1="84177" x2="53376" y2="72052"/>
                        <a14:foregroundMark x1="49990" y1="58466" x2="49884" y2="57468"/>
                        <a14:foregroundMark x1="50801" y1="66076" x2="50700" y2="65126"/>
                        <a14:foregroundMark x1="51044" y1="68354" x2="50801" y2="66076"/>
                        <a14:foregroundMark x1="50629" y1="1333" x2="53364" y2="633"/>
                        <a14:foregroundMark x1="45940" y1="2532" x2="50344" y2="1405"/>
                        <a14:backgroundMark x1="35499" y1="759" x2="41763" y2="1139"/>
                        <a14:backgroundMark x1="49884" y1="506" x2="49420" y2="380"/>
                        <a14:backgroundMark x1="55452" y1="1519" x2="58237" y2="0"/>
                        <a14:backgroundMark x1="66125" y1="5316" x2="65429" y2="12785"/>
                        <a14:backgroundMark x1="65429" y1="12785" x2="65661" y2="12785"/>
                        <a14:backgroundMark x1="61485" y1="4937" x2="61253" y2="3797"/>
                        <a14:backgroundMark x1="75174" y1="8987" x2="73550" y2="6835"/>
                        <a14:backgroundMark x1="76102" y1="13038" x2="80046" y2="12152"/>
                        <a14:backgroundMark x1="79350" y1="16582" x2="81439" y2="17468"/>
                        <a14:backgroundMark x1="35731" y1="10759" x2="35035" y2="13924"/>
                        <a14:backgroundMark x1="82599" y1="34051" x2="82367" y2="33544"/>
                        <a14:backgroundMark x1="82367" y1="32911" x2="82599" y2="34177"/>
                        <a14:backgroundMark x1="81439" y1="33544" x2="81439" y2="34430"/>
                        <a14:backgroundMark x1="81439" y1="33924" x2="85151" y2="30506"/>
                        <a14:backgroundMark x1="48724" y1="61392" x2="51044" y2="65063"/>
                        <a14:backgroundMark x1="47796" y1="59114" x2="51972" y2="62911"/>
                        <a14:backgroundMark x1="50348" y1="66076" x2="50348" y2="66076"/>
                        <a14:backgroundMark x1="49188" y1="69494" x2="54756" y2="71266"/>
                        <a14:backgroundMark x1="51276" y1="72658" x2="53828" y2="71772"/>
                        <a14:backgroundMark x1="43387" y1="75190" x2="45244" y2="75063"/>
                        <a14:backgroundMark x1="41067" y1="80380" x2="43155" y2="84051"/>
                        <a14:backgroundMark x1="9281" y1="44051" x2="10441" y2="42785"/>
                        <a14:backgroundMark x1="8353" y1="44051" x2="10673" y2="42405"/>
                        <a14:backgroundMark x1="62645" y1="4937" x2="66821" y2="5316"/>
                        <a14:backgroundMark x1="72158" y1="6203" x2="72158" y2="9494"/>
                        <a14:backgroundMark x1="63573" y1="4810" x2="67053" y2="5696"/>
                        <a14:backgroundMark x1="74246" y1="6329" x2="72622" y2="5949"/>
                        <a14:backgroundMark x1="65893" y1="12405" x2="68677" y2="14304"/>
                        <a14:backgroundMark x1="73318" y1="13924" x2="73782" y2="13797"/>
                        <a14:backgroundMark x1="81439" y1="12785" x2="81439" y2="12785"/>
                        <a14:backgroundMark x1="80742" y1="12785" x2="80742" y2="12785"/>
                        <a14:backgroundMark x1="80510" y1="12658" x2="80510" y2="12658"/>
                        <a14:backgroundMark x1="80046" y1="12405" x2="80046" y2="12405"/>
                        <a14:backgroundMark x1="80046" y1="12405" x2="80046" y2="12405"/>
                        <a14:backgroundMark x1="80046" y1="12405" x2="80046" y2="12405"/>
                        <a14:backgroundMark x1="80510" y1="12278" x2="80510" y2="12278"/>
                        <a14:backgroundMark x1="80974" y1="12278" x2="80974" y2="12278"/>
                        <a14:backgroundMark x1="80974" y1="12278" x2="80974" y2="12278"/>
                        <a14:backgroundMark x1="80974" y1="13038" x2="80974" y2="13038"/>
                        <a14:backgroundMark x1="79814" y1="12152" x2="79814" y2="12152"/>
                        <a14:backgroundMark x1="79814" y1="12025" x2="79814" y2="12025"/>
                        <a14:backgroundMark x1="78190" y1="10506" x2="78190" y2="10506"/>
                        <a14:backgroundMark x1="79350" y1="10759" x2="79350" y2="10759"/>
                        <a14:backgroundMark x1="79350" y1="11013" x2="79350" y2="11013"/>
                        <a14:backgroundMark x1="78886" y1="10886" x2="78886" y2="10886"/>
                        <a14:backgroundMark x1="78886" y1="10886" x2="78886" y2="10886"/>
                        <a14:backgroundMark x1="78886" y1="10886" x2="78886" y2="10886"/>
                        <a14:backgroundMark x1="78886" y1="10886" x2="78886" y2="10886"/>
                        <a14:backgroundMark x1="78886" y1="10886" x2="78886" y2="10886"/>
                        <a14:backgroundMark x1="62413" y1="4557" x2="62413" y2="4557"/>
                        <a14:backgroundMark x1="62413" y1="4684" x2="62413" y2="4684"/>
                        <a14:backgroundMark x1="62645" y1="4684" x2="62645" y2="4684"/>
                        <a14:backgroundMark x1="62645" y1="5063" x2="62645" y2="5063"/>
                        <a14:backgroundMark x1="62645" y1="4937" x2="62645" y2="4937"/>
                        <a14:backgroundMark x1="61949" y1="4304" x2="61949" y2="4304"/>
                        <a14:backgroundMark x1="61949" y1="4304" x2="61949" y2="4304"/>
                        <a14:backgroundMark x1="62877" y1="4810" x2="62877" y2="4810"/>
                        <a14:backgroundMark x1="62181" y1="4810" x2="62877" y2="4810"/>
                      </a14:backgroundRemoval>
                    </a14:imgEffect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760" y="548680"/>
            <a:ext cx="3741516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2779D7E-10C9-4C37-AA71-C4B4D018BC61}"/>
              </a:ext>
            </a:extLst>
          </p:cNvPr>
          <p:cNvSpPr/>
          <p:nvPr/>
        </p:nvSpPr>
        <p:spPr>
          <a:xfrm>
            <a:off x="3707904" y="1916832"/>
            <a:ext cx="1008112" cy="1296144"/>
          </a:xfrm>
          <a:prstGeom prst="rect">
            <a:avLst/>
          </a:prstGeom>
          <a:solidFill>
            <a:srgbClr val="94ABD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F0F034F-6241-43A0-A960-63B4DA10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563608"/>
            <a:ext cx="576064" cy="72137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90A2CD4-38CC-48C1-992D-748AD5645558}"/>
              </a:ext>
            </a:extLst>
          </p:cNvPr>
          <p:cNvSpPr/>
          <p:nvPr/>
        </p:nvSpPr>
        <p:spPr>
          <a:xfrm>
            <a:off x="3779912" y="2420888"/>
            <a:ext cx="864096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242B83B-9C25-479B-9C44-A7615DFB60F0}"/>
              </a:ext>
            </a:extLst>
          </p:cNvPr>
          <p:cNvSpPr txBox="1"/>
          <p:nvPr/>
        </p:nvSpPr>
        <p:spPr>
          <a:xfrm>
            <a:off x="3707904" y="2132856"/>
            <a:ext cx="1045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Corbel" panose="020B0503020204020204" pitchFamily="34" charset="0"/>
              </a:rPr>
              <a:t>Tree model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E755896-7E3B-4904-A822-6C784169F303}"/>
              </a:ext>
            </a:extLst>
          </p:cNvPr>
          <p:cNvSpPr txBox="1"/>
          <p:nvPr/>
        </p:nvSpPr>
        <p:spPr>
          <a:xfrm rot="19787576">
            <a:off x="1131591" y="503169"/>
            <a:ext cx="2630848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orbel" panose="020B0503020204020204" pitchFamily="34" charset="0"/>
              </a:rPr>
              <a:t>Random Forest 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DB5D59A-DBB9-440A-AC7A-44E1F7E5BA2C}"/>
              </a:ext>
            </a:extLst>
          </p:cNvPr>
          <p:cNvCxnSpPr>
            <a:endCxn id="20" idx="2"/>
          </p:cNvCxnSpPr>
          <p:nvPr/>
        </p:nvCxnSpPr>
        <p:spPr>
          <a:xfrm flipH="1" flipV="1">
            <a:off x="2578638" y="990866"/>
            <a:ext cx="697218" cy="661825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985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Bildschirmpräsentation (4:3)</PresentationFormat>
  <Paragraphs>131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Consolas</vt:lpstr>
      <vt:lpstr>Corbel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Schlagenhauf Tobias</dc:creator>
  <cp:lastModifiedBy>Tobias Schlagenhauf</cp:lastModifiedBy>
  <cp:revision>24</cp:revision>
  <dcterms:created xsi:type="dcterms:W3CDTF">2018-04-23T05:28:47Z</dcterms:created>
  <dcterms:modified xsi:type="dcterms:W3CDTF">2018-05-01T05:22:04Z</dcterms:modified>
</cp:coreProperties>
</file>